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1"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22" autoAdjust="0"/>
    <p:restoredTop sz="94660"/>
  </p:normalViewPr>
  <p:slideViewPr>
    <p:cSldViewPr snapToGrid="0">
      <p:cViewPr>
        <p:scale>
          <a:sx n="66" d="100"/>
          <a:sy n="66" d="100"/>
        </p:scale>
        <p:origin x="2388" y="89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8" d="100"/>
          <a:sy n="78" d="100"/>
        </p:scale>
        <p:origin x="3966"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2590D7-81C9-476C-BBE4-3EFB7A178ACA}" type="datetimeFigureOut">
              <a:rPr kumimoji="1" lang="ja-JP" altLang="en-US" smtClean="0"/>
              <a:t>2023/11/16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F2D283-9C1E-4ECF-A490-1ECADD169313}" type="slidenum">
              <a:rPr kumimoji="1" lang="ja-JP" altLang="en-US" smtClean="0"/>
              <a:t>‹#›</a:t>
            </a:fld>
            <a:endParaRPr kumimoji="1" lang="ja-JP" altLang="en-US"/>
          </a:p>
        </p:txBody>
      </p:sp>
    </p:spTree>
    <p:extLst>
      <p:ext uri="{BB962C8B-B14F-4D97-AF65-F5344CB8AC3E}">
        <p14:creationId xmlns:p14="http://schemas.microsoft.com/office/powerpoint/2010/main" val="18595281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2F2D283-9C1E-4ECF-A490-1ECADD169313}" type="slidenum">
              <a:rPr kumimoji="1" lang="ja-JP" altLang="en-US" smtClean="0"/>
              <a:t>2</a:t>
            </a:fld>
            <a:endParaRPr kumimoji="1" lang="ja-JP" altLang="en-US"/>
          </a:p>
        </p:txBody>
      </p:sp>
    </p:spTree>
    <p:extLst>
      <p:ext uri="{BB962C8B-B14F-4D97-AF65-F5344CB8AC3E}">
        <p14:creationId xmlns:p14="http://schemas.microsoft.com/office/powerpoint/2010/main" val="14091646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17" name="図 16" descr="川のそばにある建物&#10;&#10;中程度の精度で自動的に生成された説明">
            <a:extLst>
              <a:ext uri="{FF2B5EF4-FFF2-40B4-BE49-F238E27FC236}">
                <a16:creationId xmlns:a16="http://schemas.microsoft.com/office/drawing/2014/main" id="{92A4820F-8557-134C-5860-3F7FA25ADED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5592" b="280"/>
          <a:stretch/>
        </p:blipFill>
        <p:spPr>
          <a:xfrm>
            <a:off x="0" y="0"/>
            <a:ext cx="12206294" cy="6843253"/>
          </a:xfrm>
          <a:prstGeom prst="rect">
            <a:avLst/>
          </a:prstGeom>
        </p:spPr>
      </p:pic>
      <p:sp>
        <p:nvSpPr>
          <p:cNvPr id="13" name="正方形/長方形 12">
            <a:extLst>
              <a:ext uri="{FF2B5EF4-FFF2-40B4-BE49-F238E27FC236}">
                <a16:creationId xmlns:a16="http://schemas.microsoft.com/office/drawing/2014/main" id="{A2459CD6-11D1-EAD3-17C0-45849B5A6AE6}"/>
              </a:ext>
            </a:extLst>
          </p:cNvPr>
          <p:cNvSpPr/>
          <p:nvPr userDrawn="1"/>
        </p:nvSpPr>
        <p:spPr>
          <a:xfrm>
            <a:off x="-11904" y="3647455"/>
            <a:ext cx="12218197" cy="2362200"/>
          </a:xfrm>
          <a:prstGeom prst="rect">
            <a:avLst/>
          </a:prstGeom>
          <a:solidFill>
            <a:srgbClr val="CC9900">
              <a:alpha val="50000"/>
            </a:srgb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889494AC-6B9E-BAC5-3453-B3C6FC77C7FD}"/>
              </a:ext>
            </a:extLst>
          </p:cNvPr>
          <p:cNvSpPr/>
          <p:nvPr userDrawn="1"/>
        </p:nvSpPr>
        <p:spPr>
          <a:xfrm>
            <a:off x="-11904" y="3647455"/>
            <a:ext cx="12218197" cy="2362200"/>
          </a:xfrm>
          <a:prstGeom prst="rect">
            <a:avLst/>
          </a:prstGeom>
          <a:gradFill flip="none" rotWithShape="1">
            <a:gsLst>
              <a:gs pos="0">
                <a:schemeClr val="tx1">
                  <a:lumMod val="50000"/>
                  <a:lumOff val="50000"/>
                  <a:alpha val="30000"/>
                </a:schemeClr>
              </a:gs>
              <a:gs pos="50000">
                <a:schemeClr val="bg1">
                  <a:alpha val="0"/>
                </a:schemeClr>
              </a:gs>
              <a:gs pos="100000">
                <a:schemeClr val="tx1">
                  <a:lumMod val="50000"/>
                  <a:lumOff val="50000"/>
                  <a:alpha val="30000"/>
                </a:schemeClr>
              </a:gs>
            </a:gsLst>
            <a:lin ang="0" scaled="1"/>
            <a:tileRect/>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99686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C36CDD-EABF-E600-7357-158CAE16726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8694542-5524-8E7F-0905-1B36B48021F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72787AD-72CE-91EC-8AC9-7CEC4994B7B4}"/>
              </a:ext>
            </a:extLst>
          </p:cNvPr>
          <p:cNvSpPr>
            <a:spLocks noGrp="1"/>
          </p:cNvSpPr>
          <p:nvPr>
            <p:ph type="dt" sz="half" idx="10"/>
          </p:nvPr>
        </p:nvSpPr>
        <p:spPr/>
        <p:txBody>
          <a:bodyPr/>
          <a:lstStyle/>
          <a:p>
            <a:fld id="{26244F2C-76FE-4F0F-AD7A-8FB8E38394D5}" type="datetimeFigureOut">
              <a:rPr kumimoji="1" lang="ja-JP" altLang="en-US" smtClean="0"/>
              <a:t>2023/11/16</a:t>
            </a:fld>
            <a:endParaRPr kumimoji="1" lang="ja-JP" altLang="en-US"/>
          </a:p>
        </p:txBody>
      </p:sp>
      <p:sp>
        <p:nvSpPr>
          <p:cNvPr id="5" name="フッター プレースホルダー 4">
            <a:extLst>
              <a:ext uri="{FF2B5EF4-FFF2-40B4-BE49-F238E27FC236}">
                <a16:creationId xmlns:a16="http://schemas.microsoft.com/office/drawing/2014/main" id="{326AA90B-51D0-E6D1-7E4B-8874150E810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B65F68A-C152-9E0E-646D-8656EBBB1370}"/>
              </a:ext>
            </a:extLst>
          </p:cNvPr>
          <p:cNvSpPr>
            <a:spLocks noGrp="1"/>
          </p:cNvSpPr>
          <p:nvPr>
            <p:ph type="sldNum" sz="quarter" idx="12"/>
          </p:nvPr>
        </p:nvSpPr>
        <p:spPr/>
        <p:txBody>
          <a:bodyPr/>
          <a:lstStyle/>
          <a:p>
            <a:fld id="{470C8658-D94B-4FEC-A18A-A0EBFF435326}" type="slidenum">
              <a:rPr kumimoji="1" lang="ja-JP" altLang="en-US" smtClean="0"/>
              <a:t>‹#›</a:t>
            </a:fld>
            <a:endParaRPr kumimoji="1" lang="ja-JP" altLang="en-US"/>
          </a:p>
        </p:txBody>
      </p:sp>
    </p:spTree>
    <p:extLst>
      <p:ext uri="{BB962C8B-B14F-4D97-AF65-F5344CB8AC3E}">
        <p14:creationId xmlns:p14="http://schemas.microsoft.com/office/powerpoint/2010/main" val="1425620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AAB22EC-B96C-E109-2B4C-FF874E30DFD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B37821B-60B1-AE14-39CA-72F19D8ED2D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F2ABA95-CC86-B7FA-9EA1-E375BFECC023}"/>
              </a:ext>
            </a:extLst>
          </p:cNvPr>
          <p:cNvSpPr>
            <a:spLocks noGrp="1"/>
          </p:cNvSpPr>
          <p:nvPr>
            <p:ph type="dt" sz="half" idx="10"/>
          </p:nvPr>
        </p:nvSpPr>
        <p:spPr/>
        <p:txBody>
          <a:bodyPr/>
          <a:lstStyle/>
          <a:p>
            <a:fld id="{26244F2C-76FE-4F0F-AD7A-8FB8E38394D5}" type="datetimeFigureOut">
              <a:rPr kumimoji="1" lang="ja-JP" altLang="en-US" smtClean="0"/>
              <a:t>2023/11/16</a:t>
            </a:fld>
            <a:endParaRPr kumimoji="1" lang="ja-JP" altLang="en-US"/>
          </a:p>
        </p:txBody>
      </p:sp>
      <p:sp>
        <p:nvSpPr>
          <p:cNvPr id="5" name="フッター プレースホルダー 4">
            <a:extLst>
              <a:ext uri="{FF2B5EF4-FFF2-40B4-BE49-F238E27FC236}">
                <a16:creationId xmlns:a16="http://schemas.microsoft.com/office/drawing/2014/main" id="{D42D329C-CA39-9783-6667-C7DACD5DF11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44DA2B5-5364-3F5C-7D98-6FAE3B5CA4D1}"/>
              </a:ext>
            </a:extLst>
          </p:cNvPr>
          <p:cNvSpPr>
            <a:spLocks noGrp="1"/>
          </p:cNvSpPr>
          <p:nvPr>
            <p:ph type="sldNum" sz="quarter" idx="12"/>
          </p:nvPr>
        </p:nvSpPr>
        <p:spPr/>
        <p:txBody>
          <a:bodyPr/>
          <a:lstStyle/>
          <a:p>
            <a:fld id="{470C8658-D94B-4FEC-A18A-A0EBFF435326}" type="slidenum">
              <a:rPr kumimoji="1" lang="ja-JP" altLang="en-US" smtClean="0"/>
              <a:t>‹#›</a:t>
            </a:fld>
            <a:endParaRPr kumimoji="1" lang="ja-JP" altLang="en-US"/>
          </a:p>
        </p:txBody>
      </p:sp>
    </p:spTree>
    <p:extLst>
      <p:ext uri="{BB962C8B-B14F-4D97-AF65-F5344CB8AC3E}">
        <p14:creationId xmlns:p14="http://schemas.microsoft.com/office/powerpoint/2010/main" val="2847112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2AAA02F2-F346-EFE2-BB3C-FB19B51C89E7}"/>
              </a:ext>
            </a:extLst>
          </p:cNvPr>
          <p:cNvSpPr>
            <a:spLocks noGrp="1"/>
          </p:cNvSpPr>
          <p:nvPr>
            <p:ph type="sldNum" sz="quarter" idx="12"/>
          </p:nvPr>
        </p:nvSpPr>
        <p:spPr/>
        <p:txBody>
          <a:bodyPr/>
          <a:lstStyle/>
          <a:p>
            <a:fld id="{470C8658-D94B-4FEC-A18A-A0EBFF435326}"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2368F549-BCA5-E327-4949-A6A9FC62CC13}"/>
              </a:ext>
            </a:extLst>
          </p:cNvPr>
          <p:cNvSpPr/>
          <p:nvPr userDrawn="1"/>
        </p:nvSpPr>
        <p:spPr>
          <a:xfrm>
            <a:off x="5657850" y="2471473"/>
            <a:ext cx="6096000" cy="527540"/>
          </a:xfrm>
          <a:prstGeom prst="rect">
            <a:avLst/>
          </a:prstGeom>
          <a:solidFill>
            <a:srgbClr val="CC99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09833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01E47196-B90B-814A-66C9-75D7B651BE17}"/>
              </a:ext>
            </a:extLst>
          </p:cNvPr>
          <p:cNvSpPr/>
          <p:nvPr userDrawn="1"/>
        </p:nvSpPr>
        <p:spPr>
          <a:xfrm>
            <a:off x="0" y="6304012"/>
            <a:ext cx="12192000" cy="590550"/>
          </a:xfrm>
          <a:prstGeom prst="rect">
            <a:avLst/>
          </a:prstGeom>
          <a:solidFill>
            <a:srgbClr val="CC99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a:extLst>
              <a:ext uri="{FF2B5EF4-FFF2-40B4-BE49-F238E27FC236}">
                <a16:creationId xmlns:a16="http://schemas.microsoft.com/office/drawing/2014/main" id="{40C8922F-CC7F-6501-8908-36B324BCE530}"/>
              </a:ext>
            </a:extLst>
          </p:cNvPr>
          <p:cNvSpPr>
            <a:spLocks noGrp="1"/>
          </p:cNvSpPr>
          <p:nvPr>
            <p:ph type="sldNum" sz="quarter" idx="12"/>
          </p:nvPr>
        </p:nvSpPr>
        <p:spPr/>
        <p:txBody>
          <a:bodyPr/>
          <a:lstStyle/>
          <a:p>
            <a:fld id="{470C8658-D94B-4FEC-A18A-A0EBFF435326}" type="slidenum">
              <a:rPr kumimoji="1" lang="ja-JP" altLang="en-US" smtClean="0"/>
              <a:t>‹#›</a:t>
            </a:fld>
            <a:endParaRPr kumimoji="1" lang="ja-JP" altLang="en-US"/>
          </a:p>
        </p:txBody>
      </p:sp>
    </p:spTree>
    <p:extLst>
      <p:ext uri="{BB962C8B-B14F-4D97-AF65-F5344CB8AC3E}">
        <p14:creationId xmlns:p14="http://schemas.microsoft.com/office/powerpoint/2010/main" val="683671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7" name="スライド番号プレースホルダー 6">
            <a:extLst>
              <a:ext uri="{FF2B5EF4-FFF2-40B4-BE49-F238E27FC236}">
                <a16:creationId xmlns:a16="http://schemas.microsoft.com/office/drawing/2014/main" id="{B10BA528-167B-5BD7-551B-BCF377462A12}"/>
              </a:ext>
            </a:extLst>
          </p:cNvPr>
          <p:cNvSpPr>
            <a:spLocks noGrp="1"/>
          </p:cNvSpPr>
          <p:nvPr>
            <p:ph type="sldNum" sz="quarter" idx="12"/>
          </p:nvPr>
        </p:nvSpPr>
        <p:spPr/>
        <p:txBody>
          <a:bodyPr/>
          <a:lstStyle/>
          <a:p>
            <a:fld id="{470C8658-D94B-4FEC-A18A-A0EBFF435326}" type="slidenum">
              <a:rPr kumimoji="1" lang="ja-JP" altLang="en-US" smtClean="0"/>
              <a:t>‹#›</a:t>
            </a:fld>
            <a:endParaRPr kumimoji="1" lang="ja-JP" altLang="en-US"/>
          </a:p>
        </p:txBody>
      </p:sp>
    </p:spTree>
    <p:extLst>
      <p:ext uri="{BB962C8B-B14F-4D97-AF65-F5344CB8AC3E}">
        <p14:creationId xmlns:p14="http://schemas.microsoft.com/office/powerpoint/2010/main" val="3249908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D0958B-2DB4-8986-D8ED-8D3F70A7BEA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983A8BF-C98A-F55A-E73A-2395FB12EB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62C5FEC-F10B-9296-E066-284119016D0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45CDBDA-FDD7-0D36-B8CA-FE426611B8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107A43D-D69D-DF56-E529-BA8517DF2E7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0D5CA58-AACD-70D7-5529-59BEADE71F1A}"/>
              </a:ext>
            </a:extLst>
          </p:cNvPr>
          <p:cNvSpPr>
            <a:spLocks noGrp="1"/>
          </p:cNvSpPr>
          <p:nvPr>
            <p:ph type="dt" sz="half" idx="10"/>
          </p:nvPr>
        </p:nvSpPr>
        <p:spPr/>
        <p:txBody>
          <a:bodyPr/>
          <a:lstStyle/>
          <a:p>
            <a:fld id="{26244F2C-76FE-4F0F-AD7A-8FB8E38394D5}" type="datetimeFigureOut">
              <a:rPr kumimoji="1" lang="ja-JP" altLang="en-US" smtClean="0"/>
              <a:t>2023/11/16</a:t>
            </a:fld>
            <a:endParaRPr kumimoji="1" lang="ja-JP" altLang="en-US"/>
          </a:p>
        </p:txBody>
      </p:sp>
      <p:sp>
        <p:nvSpPr>
          <p:cNvPr id="8" name="フッター プレースホルダー 7">
            <a:extLst>
              <a:ext uri="{FF2B5EF4-FFF2-40B4-BE49-F238E27FC236}">
                <a16:creationId xmlns:a16="http://schemas.microsoft.com/office/drawing/2014/main" id="{8691431A-40F8-55B1-BBAD-4F9CA786C68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617F405-BF45-0881-6A91-E0666E936A71}"/>
              </a:ext>
            </a:extLst>
          </p:cNvPr>
          <p:cNvSpPr>
            <a:spLocks noGrp="1"/>
          </p:cNvSpPr>
          <p:nvPr>
            <p:ph type="sldNum" sz="quarter" idx="12"/>
          </p:nvPr>
        </p:nvSpPr>
        <p:spPr/>
        <p:txBody>
          <a:bodyPr/>
          <a:lstStyle/>
          <a:p>
            <a:fld id="{470C8658-D94B-4FEC-A18A-A0EBFF435326}" type="slidenum">
              <a:rPr kumimoji="1" lang="ja-JP" altLang="en-US" smtClean="0"/>
              <a:t>‹#›</a:t>
            </a:fld>
            <a:endParaRPr kumimoji="1" lang="ja-JP" altLang="en-US"/>
          </a:p>
        </p:txBody>
      </p:sp>
    </p:spTree>
    <p:extLst>
      <p:ext uri="{BB962C8B-B14F-4D97-AF65-F5344CB8AC3E}">
        <p14:creationId xmlns:p14="http://schemas.microsoft.com/office/powerpoint/2010/main" val="2594725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D38699-F473-FAD9-DA2B-BC4BAD2D004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C26DC3E-6E17-361F-4B7A-871553A845CB}"/>
              </a:ext>
            </a:extLst>
          </p:cNvPr>
          <p:cNvSpPr>
            <a:spLocks noGrp="1"/>
          </p:cNvSpPr>
          <p:nvPr>
            <p:ph type="dt" sz="half" idx="10"/>
          </p:nvPr>
        </p:nvSpPr>
        <p:spPr/>
        <p:txBody>
          <a:bodyPr/>
          <a:lstStyle/>
          <a:p>
            <a:fld id="{26244F2C-76FE-4F0F-AD7A-8FB8E38394D5}" type="datetimeFigureOut">
              <a:rPr kumimoji="1" lang="ja-JP" altLang="en-US" smtClean="0"/>
              <a:t>2023/11/16</a:t>
            </a:fld>
            <a:endParaRPr kumimoji="1" lang="ja-JP" altLang="en-US"/>
          </a:p>
        </p:txBody>
      </p:sp>
      <p:sp>
        <p:nvSpPr>
          <p:cNvPr id="4" name="フッター プレースホルダー 3">
            <a:extLst>
              <a:ext uri="{FF2B5EF4-FFF2-40B4-BE49-F238E27FC236}">
                <a16:creationId xmlns:a16="http://schemas.microsoft.com/office/drawing/2014/main" id="{107480A3-3590-177D-5B78-44CFFF5803D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ADBAD02-FA92-5561-6729-B6DD574ED3B5}"/>
              </a:ext>
            </a:extLst>
          </p:cNvPr>
          <p:cNvSpPr>
            <a:spLocks noGrp="1"/>
          </p:cNvSpPr>
          <p:nvPr>
            <p:ph type="sldNum" sz="quarter" idx="12"/>
          </p:nvPr>
        </p:nvSpPr>
        <p:spPr/>
        <p:txBody>
          <a:bodyPr/>
          <a:lstStyle/>
          <a:p>
            <a:fld id="{470C8658-D94B-4FEC-A18A-A0EBFF435326}" type="slidenum">
              <a:rPr kumimoji="1" lang="ja-JP" altLang="en-US" smtClean="0"/>
              <a:t>‹#›</a:t>
            </a:fld>
            <a:endParaRPr kumimoji="1" lang="ja-JP" altLang="en-US"/>
          </a:p>
        </p:txBody>
      </p:sp>
    </p:spTree>
    <p:extLst>
      <p:ext uri="{BB962C8B-B14F-4D97-AF65-F5344CB8AC3E}">
        <p14:creationId xmlns:p14="http://schemas.microsoft.com/office/powerpoint/2010/main" val="2748715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B4B40D1-4E35-3BB9-7450-5D05476C5A32}"/>
              </a:ext>
            </a:extLst>
          </p:cNvPr>
          <p:cNvSpPr>
            <a:spLocks noGrp="1"/>
          </p:cNvSpPr>
          <p:nvPr>
            <p:ph type="dt" sz="half" idx="10"/>
          </p:nvPr>
        </p:nvSpPr>
        <p:spPr/>
        <p:txBody>
          <a:bodyPr/>
          <a:lstStyle/>
          <a:p>
            <a:fld id="{26244F2C-76FE-4F0F-AD7A-8FB8E38394D5}" type="datetimeFigureOut">
              <a:rPr kumimoji="1" lang="ja-JP" altLang="en-US" smtClean="0"/>
              <a:t>2023/11/16</a:t>
            </a:fld>
            <a:endParaRPr kumimoji="1" lang="ja-JP" altLang="en-US"/>
          </a:p>
        </p:txBody>
      </p:sp>
      <p:sp>
        <p:nvSpPr>
          <p:cNvPr id="3" name="フッター プレースホルダー 2">
            <a:extLst>
              <a:ext uri="{FF2B5EF4-FFF2-40B4-BE49-F238E27FC236}">
                <a16:creationId xmlns:a16="http://schemas.microsoft.com/office/drawing/2014/main" id="{0C3B394C-FFA7-81C6-5E90-C369F71E353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6F5C613-2909-F3D6-33E6-C9C042900E34}"/>
              </a:ext>
            </a:extLst>
          </p:cNvPr>
          <p:cNvSpPr>
            <a:spLocks noGrp="1"/>
          </p:cNvSpPr>
          <p:nvPr>
            <p:ph type="sldNum" sz="quarter" idx="12"/>
          </p:nvPr>
        </p:nvSpPr>
        <p:spPr/>
        <p:txBody>
          <a:bodyPr/>
          <a:lstStyle/>
          <a:p>
            <a:fld id="{470C8658-D94B-4FEC-A18A-A0EBFF435326}" type="slidenum">
              <a:rPr kumimoji="1" lang="ja-JP" altLang="en-US" smtClean="0"/>
              <a:t>‹#›</a:t>
            </a:fld>
            <a:endParaRPr kumimoji="1" lang="ja-JP" altLang="en-US"/>
          </a:p>
        </p:txBody>
      </p:sp>
    </p:spTree>
    <p:extLst>
      <p:ext uri="{BB962C8B-B14F-4D97-AF65-F5344CB8AC3E}">
        <p14:creationId xmlns:p14="http://schemas.microsoft.com/office/powerpoint/2010/main" val="2330245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65319D-338B-2BDA-E596-9AFF8D1F8BA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BCAF530-71F2-F94F-D86D-87C2621DD8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6F4BA82-BE0B-06C7-87CC-01DB26C1EF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2795DDE-5419-C53E-73A2-45740CD180BD}"/>
              </a:ext>
            </a:extLst>
          </p:cNvPr>
          <p:cNvSpPr>
            <a:spLocks noGrp="1"/>
          </p:cNvSpPr>
          <p:nvPr>
            <p:ph type="dt" sz="half" idx="10"/>
          </p:nvPr>
        </p:nvSpPr>
        <p:spPr/>
        <p:txBody>
          <a:bodyPr/>
          <a:lstStyle/>
          <a:p>
            <a:fld id="{26244F2C-76FE-4F0F-AD7A-8FB8E38394D5}" type="datetimeFigureOut">
              <a:rPr kumimoji="1" lang="ja-JP" altLang="en-US" smtClean="0"/>
              <a:t>2023/11/16</a:t>
            </a:fld>
            <a:endParaRPr kumimoji="1" lang="ja-JP" altLang="en-US"/>
          </a:p>
        </p:txBody>
      </p:sp>
      <p:sp>
        <p:nvSpPr>
          <p:cNvPr id="6" name="フッター プレースホルダー 5">
            <a:extLst>
              <a:ext uri="{FF2B5EF4-FFF2-40B4-BE49-F238E27FC236}">
                <a16:creationId xmlns:a16="http://schemas.microsoft.com/office/drawing/2014/main" id="{922AB9BD-473C-0BA3-013B-02105616A40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02C25E9-049F-07E6-7C53-4727A3875EC5}"/>
              </a:ext>
            </a:extLst>
          </p:cNvPr>
          <p:cNvSpPr>
            <a:spLocks noGrp="1"/>
          </p:cNvSpPr>
          <p:nvPr>
            <p:ph type="sldNum" sz="quarter" idx="12"/>
          </p:nvPr>
        </p:nvSpPr>
        <p:spPr/>
        <p:txBody>
          <a:bodyPr/>
          <a:lstStyle/>
          <a:p>
            <a:fld id="{470C8658-D94B-4FEC-A18A-A0EBFF435326}" type="slidenum">
              <a:rPr kumimoji="1" lang="ja-JP" altLang="en-US" smtClean="0"/>
              <a:t>‹#›</a:t>
            </a:fld>
            <a:endParaRPr kumimoji="1" lang="ja-JP" altLang="en-US"/>
          </a:p>
        </p:txBody>
      </p:sp>
    </p:spTree>
    <p:extLst>
      <p:ext uri="{BB962C8B-B14F-4D97-AF65-F5344CB8AC3E}">
        <p14:creationId xmlns:p14="http://schemas.microsoft.com/office/powerpoint/2010/main" val="31935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984D83-F442-DFC5-CA02-0F7204CCF78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88AD1EC-72FB-E179-862F-0E728151F1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19FED18-54F6-0C43-9660-A13694A67C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C44D137-6F26-7699-D78A-B3ACEDB5E654}"/>
              </a:ext>
            </a:extLst>
          </p:cNvPr>
          <p:cNvSpPr>
            <a:spLocks noGrp="1"/>
          </p:cNvSpPr>
          <p:nvPr>
            <p:ph type="dt" sz="half" idx="10"/>
          </p:nvPr>
        </p:nvSpPr>
        <p:spPr/>
        <p:txBody>
          <a:bodyPr/>
          <a:lstStyle/>
          <a:p>
            <a:fld id="{26244F2C-76FE-4F0F-AD7A-8FB8E38394D5}" type="datetimeFigureOut">
              <a:rPr kumimoji="1" lang="ja-JP" altLang="en-US" smtClean="0"/>
              <a:t>2023/11/16</a:t>
            </a:fld>
            <a:endParaRPr kumimoji="1" lang="ja-JP" altLang="en-US"/>
          </a:p>
        </p:txBody>
      </p:sp>
      <p:sp>
        <p:nvSpPr>
          <p:cNvPr id="6" name="フッター プレースホルダー 5">
            <a:extLst>
              <a:ext uri="{FF2B5EF4-FFF2-40B4-BE49-F238E27FC236}">
                <a16:creationId xmlns:a16="http://schemas.microsoft.com/office/drawing/2014/main" id="{5921805F-E474-68D5-C5B1-1547EA33F50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CF69454-0CAB-C3D2-CE04-0ED2438B711F}"/>
              </a:ext>
            </a:extLst>
          </p:cNvPr>
          <p:cNvSpPr>
            <a:spLocks noGrp="1"/>
          </p:cNvSpPr>
          <p:nvPr>
            <p:ph type="sldNum" sz="quarter" idx="12"/>
          </p:nvPr>
        </p:nvSpPr>
        <p:spPr/>
        <p:txBody>
          <a:bodyPr/>
          <a:lstStyle/>
          <a:p>
            <a:fld id="{470C8658-D94B-4FEC-A18A-A0EBFF435326}" type="slidenum">
              <a:rPr kumimoji="1" lang="ja-JP" altLang="en-US" smtClean="0"/>
              <a:t>‹#›</a:t>
            </a:fld>
            <a:endParaRPr kumimoji="1" lang="ja-JP" altLang="en-US"/>
          </a:p>
        </p:txBody>
      </p:sp>
    </p:spTree>
    <p:extLst>
      <p:ext uri="{BB962C8B-B14F-4D97-AF65-F5344CB8AC3E}">
        <p14:creationId xmlns:p14="http://schemas.microsoft.com/office/powerpoint/2010/main" val="2072296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18FCE84-5E23-9E59-EA6F-DF795EC22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7117F65-95BB-EB96-B113-E2A48257D4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E54FEDC-ECA1-AEBA-C3A7-2C0D493C94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244F2C-76FE-4F0F-AD7A-8FB8E38394D5}" type="datetimeFigureOut">
              <a:rPr kumimoji="1" lang="ja-JP" altLang="en-US" smtClean="0"/>
              <a:t>2023/11/16</a:t>
            </a:fld>
            <a:endParaRPr kumimoji="1" lang="ja-JP" altLang="en-US"/>
          </a:p>
        </p:txBody>
      </p:sp>
      <p:sp>
        <p:nvSpPr>
          <p:cNvPr id="5" name="フッター プレースホルダー 4">
            <a:extLst>
              <a:ext uri="{FF2B5EF4-FFF2-40B4-BE49-F238E27FC236}">
                <a16:creationId xmlns:a16="http://schemas.microsoft.com/office/drawing/2014/main" id="{909F19C4-E5A6-A2D6-A74D-B0E7111A09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B3D81C2-825D-5137-D6E3-27C2D6DF41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0C8658-D94B-4FEC-A18A-A0EBFF435326}" type="slidenum">
              <a:rPr kumimoji="1" lang="ja-JP" altLang="en-US" smtClean="0"/>
              <a:t>‹#›</a:t>
            </a:fld>
            <a:endParaRPr kumimoji="1" lang="ja-JP" altLang="en-US"/>
          </a:p>
        </p:txBody>
      </p:sp>
    </p:spTree>
    <p:extLst>
      <p:ext uri="{BB962C8B-B14F-4D97-AF65-F5344CB8AC3E}">
        <p14:creationId xmlns:p14="http://schemas.microsoft.com/office/powerpoint/2010/main" val="155088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DD7AACBC-C1DA-E4FE-38C3-2BF23A90752C}"/>
              </a:ext>
            </a:extLst>
          </p:cNvPr>
          <p:cNvSpPr txBox="1"/>
          <p:nvPr/>
        </p:nvSpPr>
        <p:spPr>
          <a:xfrm>
            <a:off x="889000" y="4186227"/>
            <a:ext cx="6096000" cy="707886"/>
          </a:xfrm>
          <a:prstGeom prst="rect">
            <a:avLst/>
          </a:prstGeom>
          <a:noFill/>
        </p:spPr>
        <p:txBody>
          <a:bodyPr wrap="square">
            <a:spAutoFit/>
          </a:bodyPr>
          <a:lstStyle/>
          <a:p>
            <a:r>
              <a:rPr lang="ja-JP" altLang="en-US" sz="4000" b="1" i="0" dirty="0">
                <a:solidFill>
                  <a:schemeClr val="bg1"/>
                </a:solidFill>
                <a:effectLst/>
                <a:latin typeface="+mn-ea"/>
              </a:rPr>
              <a:t>エジプトはナイルの賜物</a:t>
            </a:r>
            <a:endParaRPr lang="ja-JP" altLang="en-US" sz="4000" b="1" dirty="0">
              <a:solidFill>
                <a:schemeClr val="bg1"/>
              </a:solidFill>
            </a:endParaRPr>
          </a:p>
        </p:txBody>
      </p:sp>
      <p:sp>
        <p:nvSpPr>
          <p:cNvPr id="11" name="テキスト ボックス 10">
            <a:extLst>
              <a:ext uri="{FF2B5EF4-FFF2-40B4-BE49-F238E27FC236}">
                <a16:creationId xmlns:a16="http://schemas.microsoft.com/office/drawing/2014/main" id="{28D5F577-A0A7-DEC8-3FBC-3C120E7DBC7E}"/>
              </a:ext>
            </a:extLst>
          </p:cNvPr>
          <p:cNvSpPr txBox="1"/>
          <p:nvPr/>
        </p:nvSpPr>
        <p:spPr>
          <a:xfrm>
            <a:off x="889000" y="4870867"/>
            <a:ext cx="9359900" cy="461665"/>
          </a:xfrm>
          <a:prstGeom prst="rect">
            <a:avLst/>
          </a:prstGeom>
          <a:noFill/>
        </p:spPr>
        <p:txBody>
          <a:bodyPr wrap="square">
            <a:spAutoFit/>
          </a:bodyPr>
          <a:lstStyle/>
          <a:p>
            <a:r>
              <a:rPr lang="en-US" altLang="ja-JP" sz="2400" b="1" i="0" dirty="0">
                <a:solidFill>
                  <a:schemeClr val="bg1"/>
                </a:solidFill>
                <a:effectLst/>
                <a:latin typeface="+mn-ea"/>
              </a:rPr>
              <a:t>2017</a:t>
            </a:r>
            <a:r>
              <a:rPr lang="ja-JP" altLang="en-US" sz="2400" b="1" i="0" dirty="0">
                <a:solidFill>
                  <a:schemeClr val="bg1"/>
                </a:solidFill>
                <a:effectLst/>
                <a:latin typeface="+mn-ea"/>
              </a:rPr>
              <a:t>年</a:t>
            </a:r>
            <a:r>
              <a:rPr lang="en-US" altLang="ja-JP" sz="2400" b="1" i="0" dirty="0">
                <a:solidFill>
                  <a:schemeClr val="bg1"/>
                </a:solidFill>
                <a:effectLst/>
                <a:latin typeface="+mn-ea"/>
              </a:rPr>
              <a:t>7</a:t>
            </a:r>
            <a:r>
              <a:rPr lang="ja-JP" altLang="en-US" sz="2400" b="1" i="0" dirty="0">
                <a:solidFill>
                  <a:schemeClr val="bg1"/>
                </a:solidFill>
                <a:effectLst/>
                <a:latin typeface="+mn-ea"/>
              </a:rPr>
              <a:t>月</a:t>
            </a:r>
            <a:r>
              <a:rPr lang="en-US" altLang="ja-JP" sz="2400" b="1" i="0" dirty="0">
                <a:solidFill>
                  <a:schemeClr val="bg1"/>
                </a:solidFill>
                <a:effectLst/>
                <a:latin typeface="+mn-ea"/>
              </a:rPr>
              <a:t>11</a:t>
            </a:r>
            <a:r>
              <a:rPr lang="ja-JP" altLang="en-US" sz="2400" b="1" i="0" dirty="0">
                <a:solidFill>
                  <a:schemeClr val="bg1"/>
                </a:solidFill>
                <a:effectLst/>
                <a:latin typeface="+mn-ea"/>
              </a:rPr>
              <a:t>日　</a:t>
            </a:r>
            <a:r>
              <a:rPr lang="en-US" altLang="ja-JP" sz="2400" b="1" i="0" dirty="0">
                <a:solidFill>
                  <a:schemeClr val="bg1"/>
                </a:solidFill>
                <a:effectLst/>
                <a:latin typeface="+mn-ea"/>
              </a:rPr>
              <a:t>Top Voice</a:t>
            </a:r>
            <a:r>
              <a:rPr lang="ja-JP" altLang="en-US" sz="2400" b="1" i="0" dirty="0">
                <a:solidFill>
                  <a:schemeClr val="bg1"/>
                </a:solidFill>
                <a:effectLst/>
                <a:latin typeface="+mn-ea"/>
              </a:rPr>
              <a:t>　　</a:t>
            </a:r>
            <a:endParaRPr lang="ja-JP" altLang="en-US" sz="2400" b="1" dirty="0">
              <a:solidFill>
                <a:schemeClr val="bg1"/>
              </a:solidFill>
            </a:endParaRPr>
          </a:p>
        </p:txBody>
      </p:sp>
      <p:sp>
        <p:nvSpPr>
          <p:cNvPr id="5" name="正方形/長方形 4">
            <a:extLst>
              <a:ext uri="{FF2B5EF4-FFF2-40B4-BE49-F238E27FC236}">
                <a16:creationId xmlns:a16="http://schemas.microsoft.com/office/drawing/2014/main" id="{B2B8618F-CA86-3C0E-2CFB-3D18D67DEC87}"/>
              </a:ext>
            </a:extLst>
          </p:cNvPr>
          <p:cNvSpPr/>
          <p:nvPr/>
        </p:nvSpPr>
        <p:spPr>
          <a:xfrm>
            <a:off x="288724" y="-1792409"/>
            <a:ext cx="1628976" cy="1601909"/>
          </a:xfrm>
          <a:prstGeom prst="rect">
            <a:avLst/>
          </a:prstGeom>
          <a:solidFill>
            <a:srgbClr val="CC99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8EA0C65B-F4A5-E626-FD0F-5166A5ECC427}"/>
              </a:ext>
            </a:extLst>
          </p:cNvPr>
          <p:cNvSpPr/>
          <p:nvPr/>
        </p:nvSpPr>
        <p:spPr>
          <a:xfrm>
            <a:off x="1989521" y="-1792409"/>
            <a:ext cx="1628976" cy="1601909"/>
          </a:xfrm>
          <a:prstGeom prst="rect">
            <a:avLst/>
          </a:prstGeom>
          <a:solidFill>
            <a:srgbClr val="CC00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66087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112B2DA-A4B4-861E-6119-4A2A1802115B}"/>
              </a:ext>
            </a:extLst>
          </p:cNvPr>
          <p:cNvSpPr txBox="1"/>
          <p:nvPr/>
        </p:nvSpPr>
        <p:spPr>
          <a:xfrm>
            <a:off x="183789" y="864671"/>
            <a:ext cx="12008211" cy="461665"/>
          </a:xfrm>
          <a:prstGeom prst="rect">
            <a:avLst/>
          </a:prstGeom>
          <a:noFill/>
        </p:spPr>
        <p:txBody>
          <a:bodyPr wrap="square">
            <a:spAutoFit/>
          </a:bodyPr>
          <a:lstStyle/>
          <a:p>
            <a:pPr algn="ctr"/>
            <a:r>
              <a:rPr lang="ja-JP" altLang="en-US" sz="2400" b="0" i="0" dirty="0">
                <a:solidFill>
                  <a:srgbClr val="000000"/>
                </a:solidFill>
                <a:effectLst/>
                <a:latin typeface="+mn-ea"/>
              </a:rPr>
              <a:t>「</a:t>
            </a:r>
            <a:r>
              <a:rPr lang="ja-JP" altLang="en-US" sz="2400" b="1" i="0" dirty="0">
                <a:solidFill>
                  <a:srgbClr val="CC0000"/>
                </a:solidFill>
                <a:effectLst/>
                <a:latin typeface="+mn-ea"/>
              </a:rPr>
              <a:t>エジプトはナイルの賜物</a:t>
            </a:r>
            <a:r>
              <a:rPr lang="ja-JP" altLang="en-US" sz="2400" b="0" i="0" dirty="0">
                <a:solidFill>
                  <a:srgbClr val="000000"/>
                </a:solidFill>
                <a:effectLst/>
                <a:latin typeface="+mn-ea"/>
              </a:rPr>
              <a:t>」は古代ギリシャの歴史家ヘロドトスの言葉です。</a:t>
            </a:r>
            <a:endParaRPr lang="en-US" altLang="ja-JP" sz="2400" b="0" i="0" dirty="0">
              <a:solidFill>
                <a:srgbClr val="000000"/>
              </a:solidFill>
              <a:effectLst/>
              <a:latin typeface="+mn-ea"/>
            </a:endParaRPr>
          </a:p>
        </p:txBody>
      </p:sp>
      <p:sp>
        <p:nvSpPr>
          <p:cNvPr id="6" name="正方形/長方形 5">
            <a:extLst>
              <a:ext uri="{FF2B5EF4-FFF2-40B4-BE49-F238E27FC236}">
                <a16:creationId xmlns:a16="http://schemas.microsoft.com/office/drawing/2014/main" id="{F23CE255-E4F4-BE07-F1FC-E79AC2B193F2}"/>
              </a:ext>
            </a:extLst>
          </p:cNvPr>
          <p:cNvSpPr/>
          <p:nvPr/>
        </p:nvSpPr>
        <p:spPr>
          <a:xfrm>
            <a:off x="288724" y="-1792409"/>
            <a:ext cx="1628976" cy="1601909"/>
          </a:xfrm>
          <a:prstGeom prst="rect">
            <a:avLst/>
          </a:prstGeom>
          <a:solidFill>
            <a:srgbClr val="CC99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71AA8113-531D-F25E-A0BE-AEFA1095E801}"/>
              </a:ext>
            </a:extLst>
          </p:cNvPr>
          <p:cNvSpPr txBox="1"/>
          <p:nvPr/>
        </p:nvSpPr>
        <p:spPr>
          <a:xfrm>
            <a:off x="5657850" y="3492094"/>
            <a:ext cx="6096000" cy="369332"/>
          </a:xfrm>
          <a:prstGeom prst="rect">
            <a:avLst/>
          </a:prstGeom>
          <a:noFill/>
        </p:spPr>
        <p:txBody>
          <a:bodyPr wrap="square">
            <a:spAutoFit/>
          </a:bodyPr>
          <a:lstStyle/>
          <a:p>
            <a:r>
              <a:rPr lang="ja-JP" altLang="en-US" b="1" i="0" dirty="0">
                <a:solidFill>
                  <a:srgbClr val="202122"/>
                </a:solidFill>
                <a:effectLst/>
                <a:latin typeface="Arial" panose="020B0604020202020204" pitchFamily="34" charset="0"/>
              </a:rPr>
              <a:t>ヘロドトス　</a:t>
            </a:r>
            <a:endParaRPr lang="ja-JP" altLang="en-US" dirty="0"/>
          </a:p>
        </p:txBody>
      </p:sp>
      <p:sp>
        <p:nvSpPr>
          <p:cNvPr id="12" name="テキスト ボックス 11">
            <a:extLst>
              <a:ext uri="{FF2B5EF4-FFF2-40B4-BE49-F238E27FC236}">
                <a16:creationId xmlns:a16="http://schemas.microsoft.com/office/drawing/2014/main" id="{A7ACB302-4AB9-DF53-A767-85142A7CC4DB}"/>
              </a:ext>
            </a:extLst>
          </p:cNvPr>
          <p:cNvSpPr txBox="1"/>
          <p:nvPr/>
        </p:nvSpPr>
        <p:spPr>
          <a:xfrm>
            <a:off x="7219589" y="3492094"/>
            <a:ext cx="3797661" cy="369332"/>
          </a:xfrm>
          <a:prstGeom prst="rect">
            <a:avLst/>
          </a:prstGeom>
          <a:noFill/>
        </p:spPr>
        <p:txBody>
          <a:bodyPr wrap="square">
            <a:spAutoFit/>
          </a:bodyPr>
          <a:lstStyle/>
          <a:p>
            <a:r>
              <a:rPr lang="ja-JP" altLang="en-US" b="0" i="0" u="none" strike="noStrike" dirty="0">
                <a:effectLst/>
              </a:rPr>
              <a:t>紀元前</a:t>
            </a:r>
            <a:r>
              <a:rPr lang="en-US" altLang="zh-TW" b="0" i="0" u="none" strike="noStrike" dirty="0">
                <a:effectLst/>
              </a:rPr>
              <a:t>484</a:t>
            </a:r>
            <a:r>
              <a:rPr lang="ja-JP" altLang="en-US" dirty="0"/>
              <a:t>年頃</a:t>
            </a:r>
            <a:r>
              <a:rPr lang="zh-TW" altLang="en-US" b="0" i="0" dirty="0">
                <a:effectLst/>
              </a:rPr>
              <a:t> </a:t>
            </a:r>
            <a:r>
              <a:rPr lang="en-US" altLang="zh-TW" b="0" i="0" dirty="0">
                <a:effectLst/>
              </a:rPr>
              <a:t>- </a:t>
            </a:r>
            <a:r>
              <a:rPr lang="ja-JP" altLang="en-US" b="0" i="0" u="none" strike="noStrike" dirty="0">
                <a:effectLst/>
              </a:rPr>
              <a:t>紀元前</a:t>
            </a:r>
            <a:r>
              <a:rPr lang="en-US" altLang="zh-TW" b="0" i="0" u="none" strike="noStrike" dirty="0">
                <a:effectLst/>
              </a:rPr>
              <a:t>425</a:t>
            </a:r>
            <a:r>
              <a:rPr lang="ja-JP" altLang="en-US" dirty="0"/>
              <a:t>年頃</a:t>
            </a:r>
          </a:p>
        </p:txBody>
      </p:sp>
      <p:sp>
        <p:nvSpPr>
          <p:cNvPr id="14" name="テキスト ボックス 13">
            <a:extLst>
              <a:ext uri="{FF2B5EF4-FFF2-40B4-BE49-F238E27FC236}">
                <a16:creationId xmlns:a16="http://schemas.microsoft.com/office/drawing/2014/main" id="{7C71863C-5081-A528-9E2D-5657699194BF}"/>
              </a:ext>
            </a:extLst>
          </p:cNvPr>
          <p:cNvSpPr txBox="1"/>
          <p:nvPr/>
        </p:nvSpPr>
        <p:spPr>
          <a:xfrm>
            <a:off x="5657850" y="4049707"/>
            <a:ext cx="6096000" cy="1359603"/>
          </a:xfrm>
          <a:prstGeom prst="rect">
            <a:avLst/>
          </a:prstGeom>
          <a:noFill/>
        </p:spPr>
        <p:txBody>
          <a:bodyPr wrap="square">
            <a:spAutoFit/>
          </a:bodyPr>
          <a:lstStyle/>
          <a:p>
            <a:pPr>
              <a:lnSpc>
                <a:spcPts val="2500"/>
              </a:lnSpc>
            </a:pPr>
            <a:r>
              <a:rPr lang="ja-JP" altLang="en-US" dirty="0"/>
              <a:t>古代ギリシアの歴史家。</a:t>
            </a:r>
            <a:endParaRPr lang="en-US" altLang="ja-JP" dirty="0"/>
          </a:p>
          <a:p>
            <a:pPr>
              <a:lnSpc>
                <a:spcPts val="2500"/>
              </a:lnSpc>
            </a:pPr>
            <a:r>
              <a:rPr lang="ja-JP" altLang="en-US" dirty="0"/>
              <a:t>歴史という概念の成立過程に大きな影響を残していることから、歴史学および史学史において非常に重要な人物の1人とされ、しばしば「歴史の父」とも呼ばれる。</a:t>
            </a:r>
          </a:p>
        </p:txBody>
      </p:sp>
      <p:sp>
        <p:nvSpPr>
          <p:cNvPr id="16" name="テキスト ボックス 15">
            <a:extLst>
              <a:ext uri="{FF2B5EF4-FFF2-40B4-BE49-F238E27FC236}">
                <a16:creationId xmlns:a16="http://schemas.microsoft.com/office/drawing/2014/main" id="{D01FCEA6-4097-8CDD-F8DD-E5CFDD072757}"/>
              </a:ext>
            </a:extLst>
          </p:cNvPr>
          <p:cNvSpPr txBox="1"/>
          <p:nvPr/>
        </p:nvSpPr>
        <p:spPr>
          <a:xfrm>
            <a:off x="5791200" y="2471473"/>
            <a:ext cx="2857500" cy="584775"/>
          </a:xfrm>
          <a:prstGeom prst="rect">
            <a:avLst/>
          </a:prstGeom>
          <a:noFill/>
        </p:spPr>
        <p:txBody>
          <a:bodyPr wrap="square">
            <a:spAutoFit/>
          </a:bodyPr>
          <a:lstStyle/>
          <a:p>
            <a:r>
              <a:rPr lang="en-US" altLang="ja-JP" sz="3200" b="1" i="0" dirty="0">
                <a:solidFill>
                  <a:schemeClr val="bg1"/>
                </a:solidFill>
                <a:effectLst/>
                <a:latin typeface="+mn-ea"/>
              </a:rPr>
              <a:t>Herodotus</a:t>
            </a:r>
            <a:endParaRPr lang="ja-JP" altLang="en-US" sz="3200" b="1" dirty="0">
              <a:solidFill>
                <a:schemeClr val="bg1"/>
              </a:solidFill>
              <a:latin typeface="+mn-ea"/>
            </a:endParaRPr>
          </a:p>
        </p:txBody>
      </p:sp>
      <p:sp>
        <p:nvSpPr>
          <p:cNvPr id="2" name="正方形/長方形 1">
            <a:extLst>
              <a:ext uri="{FF2B5EF4-FFF2-40B4-BE49-F238E27FC236}">
                <a16:creationId xmlns:a16="http://schemas.microsoft.com/office/drawing/2014/main" id="{44C38960-BFCD-3D8C-B4B4-F0A0F548271A}"/>
              </a:ext>
            </a:extLst>
          </p:cNvPr>
          <p:cNvSpPr/>
          <p:nvPr/>
        </p:nvSpPr>
        <p:spPr>
          <a:xfrm>
            <a:off x="1989521" y="-1792409"/>
            <a:ext cx="1628976" cy="1601909"/>
          </a:xfrm>
          <a:prstGeom prst="rect">
            <a:avLst/>
          </a:prstGeom>
          <a:solidFill>
            <a:srgbClr val="CC00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楕円 2">
            <a:extLst>
              <a:ext uri="{FF2B5EF4-FFF2-40B4-BE49-F238E27FC236}">
                <a16:creationId xmlns:a16="http://schemas.microsoft.com/office/drawing/2014/main" id="{663ECE61-E651-464D-416A-4343B36B9100}"/>
              </a:ext>
            </a:extLst>
          </p:cNvPr>
          <p:cNvSpPr/>
          <p:nvPr/>
        </p:nvSpPr>
        <p:spPr>
          <a:xfrm>
            <a:off x="1270000" y="2185828"/>
            <a:ext cx="3541476" cy="3541476"/>
          </a:xfrm>
          <a:prstGeom prst="ellipse">
            <a:avLst/>
          </a:prstGeom>
          <a:blipFill dpi="0" rotWithShape="1">
            <a:blip r:embed="rId3"/>
            <a:srcRect/>
            <a:stretch>
              <a:fillRect t="-15000" b="-11000"/>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楕円 6">
            <a:extLst>
              <a:ext uri="{FF2B5EF4-FFF2-40B4-BE49-F238E27FC236}">
                <a16:creationId xmlns:a16="http://schemas.microsoft.com/office/drawing/2014/main" id="{B5F37104-1AF2-3933-3CC7-88C444ED23B6}"/>
              </a:ext>
            </a:extLst>
          </p:cNvPr>
          <p:cNvSpPr/>
          <p:nvPr/>
        </p:nvSpPr>
        <p:spPr>
          <a:xfrm>
            <a:off x="698139" y="2813676"/>
            <a:ext cx="3194369" cy="3194369"/>
          </a:xfrm>
          <a:prstGeom prst="ellipse">
            <a:avLst/>
          </a:prstGeom>
          <a:gradFill flip="none" rotWithShape="1">
            <a:gsLst>
              <a:gs pos="0">
                <a:srgbClr val="CC9900">
                  <a:alpha val="49000"/>
                </a:srgbClr>
              </a:gs>
              <a:gs pos="100000">
                <a:srgbClr val="CC9900">
                  <a:alpha val="0"/>
                </a:srgbClr>
              </a:gs>
            </a:gsLst>
            <a:lin ang="135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80985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D2B79FEA-0B6A-5F05-643A-3A7D3264B011}"/>
              </a:ext>
            </a:extLst>
          </p:cNvPr>
          <p:cNvSpPr txBox="1"/>
          <p:nvPr/>
        </p:nvSpPr>
        <p:spPr>
          <a:xfrm>
            <a:off x="689394" y="1784029"/>
            <a:ext cx="4777260" cy="2759923"/>
          </a:xfrm>
          <a:prstGeom prst="rect">
            <a:avLst/>
          </a:prstGeom>
          <a:noFill/>
        </p:spPr>
        <p:txBody>
          <a:bodyPr wrap="square">
            <a:spAutoFit/>
          </a:bodyPr>
          <a:lstStyle/>
          <a:p>
            <a:pPr>
              <a:lnSpc>
                <a:spcPts val="3500"/>
              </a:lnSpc>
            </a:pPr>
            <a:r>
              <a:rPr lang="ja-JP" altLang="en-US" sz="2400" dirty="0"/>
              <a:t>紀元前3000年から2000年にメソポタミア、エジプト、インダス、中国の文明はいずれも大河の流域に栄えました。</a:t>
            </a:r>
            <a:endParaRPr lang="en-US" altLang="ja-JP" sz="2400" dirty="0"/>
          </a:p>
          <a:p>
            <a:pPr>
              <a:lnSpc>
                <a:spcPts val="3500"/>
              </a:lnSpc>
            </a:pPr>
            <a:r>
              <a:rPr lang="ja-JP" altLang="en-US" sz="2400" dirty="0"/>
              <a:t>人々は大河の水を利用するとともに洪水等の災害と戦ってきました。</a:t>
            </a:r>
          </a:p>
        </p:txBody>
      </p:sp>
      <p:sp>
        <p:nvSpPr>
          <p:cNvPr id="6" name="正方形/長方形 5">
            <a:extLst>
              <a:ext uri="{FF2B5EF4-FFF2-40B4-BE49-F238E27FC236}">
                <a16:creationId xmlns:a16="http://schemas.microsoft.com/office/drawing/2014/main" id="{A908A0EC-1341-519E-A063-03F6179FD4F1}"/>
              </a:ext>
            </a:extLst>
          </p:cNvPr>
          <p:cNvSpPr/>
          <p:nvPr/>
        </p:nvSpPr>
        <p:spPr>
          <a:xfrm>
            <a:off x="288724" y="-1792409"/>
            <a:ext cx="1628976" cy="1601909"/>
          </a:xfrm>
          <a:prstGeom prst="rect">
            <a:avLst/>
          </a:prstGeom>
          <a:solidFill>
            <a:srgbClr val="CC99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7" name="グループ化 16">
            <a:extLst>
              <a:ext uri="{FF2B5EF4-FFF2-40B4-BE49-F238E27FC236}">
                <a16:creationId xmlns:a16="http://schemas.microsoft.com/office/drawing/2014/main" id="{8B45B651-368F-F1A1-DA2D-E80CF93C7887}"/>
              </a:ext>
            </a:extLst>
          </p:cNvPr>
          <p:cNvGrpSpPr/>
          <p:nvPr/>
        </p:nvGrpSpPr>
        <p:grpSpPr>
          <a:xfrm>
            <a:off x="6215625" y="1171781"/>
            <a:ext cx="5294204" cy="3984420"/>
            <a:chOff x="4528457" y="1210126"/>
            <a:chExt cx="5140800" cy="3868968"/>
          </a:xfrm>
        </p:grpSpPr>
        <p:pic>
          <p:nvPicPr>
            <p:cNvPr id="8" name="図 7" descr="マップ&#10;&#10;自動的に生成された説明">
              <a:extLst>
                <a:ext uri="{FF2B5EF4-FFF2-40B4-BE49-F238E27FC236}">
                  <a16:creationId xmlns:a16="http://schemas.microsoft.com/office/drawing/2014/main" id="{7B5525AF-5295-2E77-51D2-BB33EBA30E49}"/>
                </a:ext>
              </a:extLst>
            </p:cNvPr>
            <p:cNvPicPr>
              <a:picLocks noChangeAspect="1"/>
            </p:cNvPicPr>
            <p:nvPr/>
          </p:nvPicPr>
          <p:blipFill rotWithShape="1">
            <a:blip r:embed="rId2">
              <a:alphaModFix amt="71000"/>
              <a:extLst>
                <a:ext uri="{28A0092B-C50C-407E-A947-70E740481C1C}">
                  <a14:useLocalDpi xmlns:a14="http://schemas.microsoft.com/office/drawing/2010/main" val="0"/>
                </a:ext>
              </a:extLst>
            </a:blip>
            <a:srcRect l="44068" b="17821"/>
            <a:stretch/>
          </p:blipFill>
          <p:spPr>
            <a:xfrm>
              <a:off x="4528457" y="1210126"/>
              <a:ext cx="5140800" cy="3868968"/>
            </a:xfrm>
            <a:prstGeom prst="rect">
              <a:avLst/>
            </a:prstGeom>
          </p:spPr>
        </p:pic>
        <p:sp>
          <p:nvSpPr>
            <p:cNvPr id="9" name="フリーフォーム: 図形 8">
              <a:extLst>
                <a:ext uri="{FF2B5EF4-FFF2-40B4-BE49-F238E27FC236}">
                  <a16:creationId xmlns:a16="http://schemas.microsoft.com/office/drawing/2014/main" id="{8CED1202-C218-69FC-C19F-B8B5FADB0025}"/>
                </a:ext>
              </a:extLst>
            </p:cNvPr>
            <p:cNvSpPr/>
            <p:nvPr/>
          </p:nvSpPr>
          <p:spPr>
            <a:xfrm>
              <a:off x="7634288" y="2633663"/>
              <a:ext cx="723900" cy="204787"/>
            </a:xfrm>
            <a:custGeom>
              <a:avLst/>
              <a:gdLst>
                <a:gd name="connsiteX0" fmla="*/ 723900 w 723900"/>
                <a:gd name="connsiteY0" fmla="*/ 66675 h 204787"/>
                <a:gd name="connsiteX1" fmla="*/ 628650 w 723900"/>
                <a:gd name="connsiteY1" fmla="*/ 142875 h 204787"/>
                <a:gd name="connsiteX2" fmla="*/ 547687 w 723900"/>
                <a:gd name="connsiteY2" fmla="*/ 185737 h 204787"/>
                <a:gd name="connsiteX3" fmla="*/ 490537 w 723900"/>
                <a:gd name="connsiteY3" fmla="*/ 66675 h 204787"/>
                <a:gd name="connsiteX4" fmla="*/ 404812 w 723900"/>
                <a:gd name="connsiteY4" fmla="*/ 0 h 204787"/>
                <a:gd name="connsiteX5" fmla="*/ 309562 w 723900"/>
                <a:gd name="connsiteY5" fmla="*/ 23812 h 204787"/>
                <a:gd name="connsiteX6" fmla="*/ 323850 w 723900"/>
                <a:gd name="connsiteY6" fmla="*/ 138112 h 204787"/>
                <a:gd name="connsiteX7" fmla="*/ 319087 w 723900"/>
                <a:gd name="connsiteY7" fmla="*/ 200025 h 204787"/>
                <a:gd name="connsiteX8" fmla="*/ 95250 w 723900"/>
                <a:gd name="connsiteY8" fmla="*/ 204787 h 204787"/>
                <a:gd name="connsiteX9" fmla="*/ 0 w 723900"/>
                <a:gd name="connsiteY9" fmla="*/ 114300 h 20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23900" h="204787">
                  <a:moveTo>
                    <a:pt x="723900" y="66675"/>
                  </a:moveTo>
                  <a:lnTo>
                    <a:pt x="628650" y="142875"/>
                  </a:lnTo>
                  <a:lnTo>
                    <a:pt x="547687" y="185737"/>
                  </a:lnTo>
                  <a:lnTo>
                    <a:pt x="490537" y="66675"/>
                  </a:lnTo>
                  <a:lnTo>
                    <a:pt x="404812" y="0"/>
                  </a:lnTo>
                  <a:lnTo>
                    <a:pt x="309562" y="23812"/>
                  </a:lnTo>
                  <a:lnTo>
                    <a:pt x="323850" y="138112"/>
                  </a:lnTo>
                  <a:lnTo>
                    <a:pt x="319087" y="200025"/>
                  </a:lnTo>
                  <a:lnTo>
                    <a:pt x="95250" y="204787"/>
                  </a:lnTo>
                  <a:lnTo>
                    <a:pt x="0" y="114300"/>
                  </a:lnTo>
                </a:path>
              </a:pathLst>
            </a:custGeom>
            <a:noFill/>
            <a:ln>
              <a:solidFill>
                <a:srgbClr val="CC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リーフォーム: 図形 9">
              <a:extLst>
                <a:ext uri="{FF2B5EF4-FFF2-40B4-BE49-F238E27FC236}">
                  <a16:creationId xmlns:a16="http://schemas.microsoft.com/office/drawing/2014/main" id="{6F61279F-7D5B-33A5-B875-6D7C2B2FED81}"/>
                </a:ext>
              </a:extLst>
            </p:cNvPr>
            <p:cNvSpPr/>
            <p:nvPr/>
          </p:nvSpPr>
          <p:spPr>
            <a:xfrm>
              <a:off x="7439025" y="2809875"/>
              <a:ext cx="1081088" cy="295275"/>
            </a:xfrm>
            <a:custGeom>
              <a:avLst/>
              <a:gdLst>
                <a:gd name="connsiteX0" fmla="*/ 0 w 1081088"/>
                <a:gd name="connsiteY0" fmla="*/ 0 h 295275"/>
                <a:gd name="connsiteX1" fmla="*/ 85725 w 1081088"/>
                <a:gd name="connsiteY1" fmla="*/ 0 h 295275"/>
                <a:gd name="connsiteX2" fmla="*/ 223838 w 1081088"/>
                <a:gd name="connsiteY2" fmla="*/ 133350 h 295275"/>
                <a:gd name="connsiteX3" fmla="*/ 457200 w 1081088"/>
                <a:gd name="connsiteY3" fmla="*/ 280988 h 295275"/>
                <a:gd name="connsiteX4" fmla="*/ 623888 w 1081088"/>
                <a:gd name="connsiteY4" fmla="*/ 166688 h 295275"/>
                <a:gd name="connsiteX5" fmla="*/ 890588 w 1081088"/>
                <a:gd name="connsiteY5" fmla="*/ 238125 h 295275"/>
                <a:gd name="connsiteX6" fmla="*/ 1062038 w 1081088"/>
                <a:gd name="connsiteY6" fmla="*/ 247650 h 295275"/>
                <a:gd name="connsiteX7" fmla="*/ 1081088 w 1081088"/>
                <a:gd name="connsiteY7" fmla="*/ 295275 h 295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1088" h="295275">
                  <a:moveTo>
                    <a:pt x="0" y="0"/>
                  </a:moveTo>
                  <a:lnTo>
                    <a:pt x="85725" y="0"/>
                  </a:lnTo>
                  <a:lnTo>
                    <a:pt x="223838" y="133350"/>
                  </a:lnTo>
                  <a:lnTo>
                    <a:pt x="457200" y="280988"/>
                  </a:lnTo>
                  <a:lnTo>
                    <a:pt x="623888" y="166688"/>
                  </a:lnTo>
                  <a:lnTo>
                    <a:pt x="890588" y="238125"/>
                  </a:lnTo>
                  <a:lnTo>
                    <a:pt x="1062038" y="247650"/>
                  </a:lnTo>
                  <a:lnTo>
                    <a:pt x="1081088" y="295275"/>
                  </a:lnTo>
                </a:path>
              </a:pathLst>
            </a:custGeom>
            <a:noFill/>
            <a:ln>
              <a:solidFill>
                <a:srgbClr val="CC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リーフォーム: 図形 10">
              <a:extLst>
                <a:ext uri="{FF2B5EF4-FFF2-40B4-BE49-F238E27FC236}">
                  <a16:creationId xmlns:a16="http://schemas.microsoft.com/office/drawing/2014/main" id="{83B75B56-73D5-F9E7-6BAF-2E80B10C6826}"/>
                </a:ext>
              </a:extLst>
            </p:cNvPr>
            <p:cNvSpPr/>
            <p:nvPr/>
          </p:nvSpPr>
          <p:spPr>
            <a:xfrm>
              <a:off x="6896100" y="2921000"/>
              <a:ext cx="517525" cy="257175"/>
            </a:xfrm>
            <a:custGeom>
              <a:avLst/>
              <a:gdLst>
                <a:gd name="connsiteX0" fmla="*/ 0 w 517525"/>
                <a:gd name="connsiteY0" fmla="*/ 257175 h 257175"/>
                <a:gd name="connsiteX1" fmla="*/ 254000 w 517525"/>
                <a:gd name="connsiteY1" fmla="*/ 130175 h 257175"/>
                <a:gd name="connsiteX2" fmla="*/ 381000 w 517525"/>
                <a:gd name="connsiteY2" fmla="*/ 0 h 257175"/>
                <a:gd name="connsiteX3" fmla="*/ 517525 w 517525"/>
                <a:gd name="connsiteY3" fmla="*/ 73025 h 257175"/>
              </a:gdLst>
              <a:ahLst/>
              <a:cxnLst>
                <a:cxn ang="0">
                  <a:pos x="connsiteX0" y="connsiteY0"/>
                </a:cxn>
                <a:cxn ang="0">
                  <a:pos x="connsiteX1" y="connsiteY1"/>
                </a:cxn>
                <a:cxn ang="0">
                  <a:pos x="connsiteX2" y="connsiteY2"/>
                </a:cxn>
                <a:cxn ang="0">
                  <a:pos x="connsiteX3" y="connsiteY3"/>
                </a:cxn>
              </a:cxnLst>
              <a:rect l="l" t="t" r="r" b="b"/>
              <a:pathLst>
                <a:path w="517525" h="257175">
                  <a:moveTo>
                    <a:pt x="0" y="257175"/>
                  </a:moveTo>
                  <a:lnTo>
                    <a:pt x="254000" y="130175"/>
                  </a:lnTo>
                  <a:lnTo>
                    <a:pt x="381000" y="0"/>
                  </a:lnTo>
                  <a:lnTo>
                    <a:pt x="517525" y="73025"/>
                  </a:lnTo>
                </a:path>
              </a:pathLst>
            </a:custGeom>
            <a:noFill/>
            <a:ln>
              <a:solidFill>
                <a:srgbClr val="CC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フリーフォーム: 図形 11">
              <a:extLst>
                <a:ext uri="{FF2B5EF4-FFF2-40B4-BE49-F238E27FC236}">
                  <a16:creationId xmlns:a16="http://schemas.microsoft.com/office/drawing/2014/main" id="{E08A6279-A825-FB71-911E-05C7B1035A68}"/>
                </a:ext>
              </a:extLst>
            </p:cNvPr>
            <p:cNvSpPr/>
            <p:nvPr/>
          </p:nvSpPr>
          <p:spPr>
            <a:xfrm>
              <a:off x="7099300" y="2844800"/>
              <a:ext cx="238125" cy="228600"/>
            </a:xfrm>
            <a:custGeom>
              <a:avLst/>
              <a:gdLst>
                <a:gd name="connsiteX0" fmla="*/ 0 w 238125"/>
                <a:gd name="connsiteY0" fmla="*/ 228600 h 228600"/>
                <a:gd name="connsiteX1" fmla="*/ 9525 w 238125"/>
                <a:gd name="connsiteY1" fmla="*/ 92075 h 228600"/>
                <a:gd name="connsiteX2" fmla="*/ 82550 w 238125"/>
                <a:gd name="connsiteY2" fmla="*/ 0 h 228600"/>
                <a:gd name="connsiteX3" fmla="*/ 177800 w 238125"/>
                <a:gd name="connsiteY3" fmla="*/ 19050 h 228600"/>
                <a:gd name="connsiteX4" fmla="*/ 238125 w 238125"/>
                <a:gd name="connsiteY4" fmla="*/ 107950 h 228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125" h="228600">
                  <a:moveTo>
                    <a:pt x="0" y="228600"/>
                  </a:moveTo>
                  <a:lnTo>
                    <a:pt x="9525" y="92075"/>
                  </a:lnTo>
                  <a:lnTo>
                    <a:pt x="82550" y="0"/>
                  </a:lnTo>
                  <a:lnTo>
                    <a:pt x="177800" y="19050"/>
                  </a:lnTo>
                  <a:lnTo>
                    <a:pt x="238125" y="107950"/>
                  </a:lnTo>
                </a:path>
              </a:pathLst>
            </a:custGeom>
            <a:noFill/>
            <a:ln>
              <a:solidFill>
                <a:srgbClr val="CC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リーフォーム: 図形 12">
              <a:extLst>
                <a:ext uri="{FF2B5EF4-FFF2-40B4-BE49-F238E27FC236}">
                  <a16:creationId xmlns:a16="http://schemas.microsoft.com/office/drawing/2014/main" id="{E233C664-E0F1-0631-A1C1-2E8815684C7B}"/>
                </a:ext>
              </a:extLst>
            </p:cNvPr>
            <p:cNvSpPr/>
            <p:nvPr/>
          </p:nvSpPr>
          <p:spPr>
            <a:xfrm>
              <a:off x="6060281" y="2612231"/>
              <a:ext cx="261938" cy="338138"/>
            </a:xfrm>
            <a:custGeom>
              <a:avLst/>
              <a:gdLst>
                <a:gd name="connsiteX0" fmla="*/ 0 w 261938"/>
                <a:gd name="connsiteY0" fmla="*/ 0 h 338138"/>
                <a:gd name="connsiteX1" fmla="*/ 73819 w 261938"/>
                <a:gd name="connsiteY1" fmla="*/ 152400 h 338138"/>
                <a:gd name="connsiteX2" fmla="*/ 197644 w 261938"/>
                <a:gd name="connsiteY2" fmla="*/ 188119 h 338138"/>
                <a:gd name="connsiteX3" fmla="*/ 261938 w 261938"/>
                <a:gd name="connsiteY3" fmla="*/ 240507 h 338138"/>
                <a:gd name="connsiteX4" fmla="*/ 252413 w 261938"/>
                <a:gd name="connsiteY4" fmla="*/ 338138 h 338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938" h="338138">
                  <a:moveTo>
                    <a:pt x="0" y="0"/>
                  </a:moveTo>
                  <a:lnTo>
                    <a:pt x="73819" y="152400"/>
                  </a:lnTo>
                  <a:lnTo>
                    <a:pt x="197644" y="188119"/>
                  </a:lnTo>
                  <a:lnTo>
                    <a:pt x="261938" y="240507"/>
                  </a:lnTo>
                  <a:lnTo>
                    <a:pt x="252413" y="338138"/>
                  </a:lnTo>
                </a:path>
              </a:pathLst>
            </a:custGeom>
            <a:noFill/>
            <a:ln>
              <a:solidFill>
                <a:srgbClr val="CC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リーフォーム: 図形 13">
              <a:extLst>
                <a:ext uri="{FF2B5EF4-FFF2-40B4-BE49-F238E27FC236}">
                  <a16:creationId xmlns:a16="http://schemas.microsoft.com/office/drawing/2014/main" id="{64DB6C06-4FED-7CAB-0CDC-C3174D601E1E}"/>
                </a:ext>
              </a:extLst>
            </p:cNvPr>
            <p:cNvSpPr/>
            <p:nvPr/>
          </p:nvSpPr>
          <p:spPr>
            <a:xfrm>
              <a:off x="6146006" y="2559844"/>
              <a:ext cx="128588" cy="392906"/>
            </a:xfrm>
            <a:custGeom>
              <a:avLst/>
              <a:gdLst>
                <a:gd name="connsiteX0" fmla="*/ 0 w 128588"/>
                <a:gd name="connsiteY0" fmla="*/ 0 h 392906"/>
                <a:gd name="connsiteX1" fmla="*/ 66675 w 128588"/>
                <a:gd name="connsiteY1" fmla="*/ 140494 h 392906"/>
                <a:gd name="connsiteX2" fmla="*/ 80963 w 128588"/>
                <a:gd name="connsiteY2" fmla="*/ 204787 h 392906"/>
                <a:gd name="connsiteX3" fmla="*/ 73819 w 128588"/>
                <a:gd name="connsiteY3" fmla="*/ 300037 h 392906"/>
                <a:gd name="connsiteX4" fmla="*/ 128588 w 128588"/>
                <a:gd name="connsiteY4" fmla="*/ 392906 h 3929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588" h="392906">
                  <a:moveTo>
                    <a:pt x="0" y="0"/>
                  </a:moveTo>
                  <a:lnTo>
                    <a:pt x="66675" y="140494"/>
                  </a:lnTo>
                  <a:lnTo>
                    <a:pt x="80963" y="204787"/>
                  </a:lnTo>
                  <a:lnTo>
                    <a:pt x="73819" y="300037"/>
                  </a:lnTo>
                  <a:lnTo>
                    <a:pt x="128588" y="392906"/>
                  </a:lnTo>
                </a:path>
              </a:pathLst>
            </a:custGeom>
            <a:noFill/>
            <a:ln>
              <a:solidFill>
                <a:srgbClr val="CC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フリーフォーム: 図形 15">
              <a:extLst>
                <a:ext uri="{FF2B5EF4-FFF2-40B4-BE49-F238E27FC236}">
                  <a16:creationId xmlns:a16="http://schemas.microsoft.com/office/drawing/2014/main" id="{29D42426-AB92-A545-2A14-461B3516F364}"/>
                </a:ext>
              </a:extLst>
            </p:cNvPr>
            <p:cNvSpPr/>
            <p:nvPr/>
          </p:nvSpPr>
          <p:spPr>
            <a:xfrm>
              <a:off x="5721350" y="2930525"/>
              <a:ext cx="85725" cy="704850"/>
            </a:xfrm>
            <a:custGeom>
              <a:avLst/>
              <a:gdLst>
                <a:gd name="connsiteX0" fmla="*/ 0 w 85725"/>
                <a:gd name="connsiteY0" fmla="*/ 0 h 704850"/>
                <a:gd name="connsiteX1" fmla="*/ 38100 w 85725"/>
                <a:gd name="connsiteY1" fmla="*/ 60325 h 704850"/>
                <a:gd name="connsiteX2" fmla="*/ 15875 w 85725"/>
                <a:gd name="connsiteY2" fmla="*/ 177800 h 704850"/>
                <a:gd name="connsiteX3" fmla="*/ 85725 w 85725"/>
                <a:gd name="connsiteY3" fmla="*/ 276225 h 704850"/>
                <a:gd name="connsiteX4" fmla="*/ 38100 w 85725"/>
                <a:gd name="connsiteY4" fmla="*/ 533400 h 704850"/>
                <a:gd name="connsiteX5" fmla="*/ 85725 w 85725"/>
                <a:gd name="connsiteY5" fmla="*/ 609600 h 704850"/>
                <a:gd name="connsiteX6" fmla="*/ 73025 w 85725"/>
                <a:gd name="connsiteY6" fmla="*/ 682625 h 704850"/>
                <a:gd name="connsiteX7" fmla="*/ 34925 w 85725"/>
                <a:gd name="connsiteY7" fmla="*/ 704850 h 704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5725" h="704850">
                  <a:moveTo>
                    <a:pt x="0" y="0"/>
                  </a:moveTo>
                  <a:lnTo>
                    <a:pt x="38100" y="60325"/>
                  </a:lnTo>
                  <a:lnTo>
                    <a:pt x="15875" y="177800"/>
                  </a:lnTo>
                  <a:lnTo>
                    <a:pt x="85725" y="276225"/>
                  </a:lnTo>
                  <a:lnTo>
                    <a:pt x="38100" y="533400"/>
                  </a:lnTo>
                  <a:lnTo>
                    <a:pt x="85725" y="609600"/>
                  </a:lnTo>
                  <a:lnTo>
                    <a:pt x="73025" y="682625"/>
                  </a:lnTo>
                  <a:lnTo>
                    <a:pt x="34925" y="704850"/>
                  </a:lnTo>
                </a:path>
              </a:pathLst>
            </a:custGeom>
            <a:noFill/>
            <a:ln>
              <a:solidFill>
                <a:srgbClr val="CC99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楕円 17">
            <a:extLst>
              <a:ext uri="{FF2B5EF4-FFF2-40B4-BE49-F238E27FC236}">
                <a16:creationId xmlns:a16="http://schemas.microsoft.com/office/drawing/2014/main" id="{EA78A3EF-0424-89FA-8B3B-8C1305C8E3FA}"/>
              </a:ext>
            </a:extLst>
          </p:cNvPr>
          <p:cNvSpPr/>
          <p:nvPr/>
        </p:nvSpPr>
        <p:spPr>
          <a:xfrm>
            <a:off x="9769720" y="2614882"/>
            <a:ext cx="538690" cy="402179"/>
          </a:xfrm>
          <a:prstGeom prst="ellipse">
            <a:avLst/>
          </a:prstGeom>
          <a:solidFill>
            <a:srgbClr val="CC9900">
              <a:alpha val="3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楕円 18">
            <a:extLst>
              <a:ext uri="{FF2B5EF4-FFF2-40B4-BE49-F238E27FC236}">
                <a16:creationId xmlns:a16="http://schemas.microsoft.com/office/drawing/2014/main" id="{476C4FE2-8339-E7A7-E1DF-4EE26F48492B}"/>
              </a:ext>
            </a:extLst>
          </p:cNvPr>
          <p:cNvSpPr/>
          <p:nvPr/>
        </p:nvSpPr>
        <p:spPr>
          <a:xfrm rot="20017308">
            <a:off x="8591049" y="2961069"/>
            <a:ext cx="538690" cy="265743"/>
          </a:xfrm>
          <a:prstGeom prst="ellipse">
            <a:avLst/>
          </a:prstGeom>
          <a:solidFill>
            <a:srgbClr val="CC9900">
              <a:alpha val="3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楕円 19">
            <a:extLst>
              <a:ext uri="{FF2B5EF4-FFF2-40B4-BE49-F238E27FC236}">
                <a16:creationId xmlns:a16="http://schemas.microsoft.com/office/drawing/2014/main" id="{3745E44B-DDD7-2C7C-EB61-257D393AB730}"/>
              </a:ext>
            </a:extLst>
          </p:cNvPr>
          <p:cNvSpPr/>
          <p:nvPr/>
        </p:nvSpPr>
        <p:spPr>
          <a:xfrm rot="3878800">
            <a:off x="7668337" y="2656967"/>
            <a:ext cx="538690" cy="265743"/>
          </a:xfrm>
          <a:prstGeom prst="ellipse">
            <a:avLst/>
          </a:prstGeom>
          <a:solidFill>
            <a:srgbClr val="CC9900">
              <a:alpha val="3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楕円 20">
            <a:extLst>
              <a:ext uri="{FF2B5EF4-FFF2-40B4-BE49-F238E27FC236}">
                <a16:creationId xmlns:a16="http://schemas.microsoft.com/office/drawing/2014/main" id="{B8AB1B31-5D99-1CBE-345B-64ACE412F86A}"/>
              </a:ext>
            </a:extLst>
          </p:cNvPr>
          <p:cNvSpPr/>
          <p:nvPr/>
        </p:nvSpPr>
        <p:spPr>
          <a:xfrm rot="5400000">
            <a:off x="7205755" y="3065687"/>
            <a:ext cx="538690" cy="265743"/>
          </a:xfrm>
          <a:prstGeom prst="ellipse">
            <a:avLst/>
          </a:prstGeom>
          <a:solidFill>
            <a:srgbClr val="CC9900">
              <a:alpha val="3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4E4AF349-5F32-DDE7-EC75-B738141712E6}"/>
              </a:ext>
            </a:extLst>
          </p:cNvPr>
          <p:cNvSpPr txBox="1"/>
          <p:nvPr/>
        </p:nvSpPr>
        <p:spPr>
          <a:xfrm>
            <a:off x="6727485" y="1910728"/>
            <a:ext cx="2307914" cy="515719"/>
          </a:xfrm>
          <a:prstGeom prst="rect">
            <a:avLst/>
          </a:prstGeom>
          <a:noFill/>
        </p:spPr>
        <p:txBody>
          <a:bodyPr wrap="square">
            <a:spAutoFit/>
          </a:bodyPr>
          <a:lstStyle/>
          <a:p>
            <a:pPr algn="ctr">
              <a:lnSpc>
                <a:spcPts val="3500"/>
              </a:lnSpc>
            </a:pPr>
            <a:r>
              <a:rPr lang="ja-JP" altLang="en-US" sz="2400" b="1" dirty="0"/>
              <a:t>メソポタミア</a:t>
            </a:r>
          </a:p>
        </p:txBody>
      </p:sp>
      <p:sp>
        <p:nvSpPr>
          <p:cNvPr id="23" name="テキスト ボックス 22">
            <a:extLst>
              <a:ext uri="{FF2B5EF4-FFF2-40B4-BE49-F238E27FC236}">
                <a16:creationId xmlns:a16="http://schemas.microsoft.com/office/drawing/2014/main" id="{C8EBFF3F-62BB-D952-72F1-A92656B360BB}"/>
              </a:ext>
            </a:extLst>
          </p:cNvPr>
          <p:cNvSpPr txBox="1"/>
          <p:nvPr/>
        </p:nvSpPr>
        <p:spPr>
          <a:xfrm>
            <a:off x="6363820" y="3661012"/>
            <a:ext cx="2307914" cy="515719"/>
          </a:xfrm>
          <a:prstGeom prst="rect">
            <a:avLst/>
          </a:prstGeom>
          <a:noFill/>
        </p:spPr>
        <p:txBody>
          <a:bodyPr wrap="square">
            <a:spAutoFit/>
          </a:bodyPr>
          <a:lstStyle/>
          <a:p>
            <a:pPr algn="ctr">
              <a:lnSpc>
                <a:spcPts val="3500"/>
              </a:lnSpc>
            </a:pPr>
            <a:r>
              <a:rPr lang="ja-JP" altLang="en-US" sz="2400" b="1" dirty="0"/>
              <a:t>エジプト</a:t>
            </a:r>
          </a:p>
        </p:txBody>
      </p:sp>
      <p:sp>
        <p:nvSpPr>
          <p:cNvPr id="24" name="テキスト ボックス 23">
            <a:extLst>
              <a:ext uri="{FF2B5EF4-FFF2-40B4-BE49-F238E27FC236}">
                <a16:creationId xmlns:a16="http://schemas.microsoft.com/office/drawing/2014/main" id="{7A9ABA5B-3125-74F2-EAA6-9063329274CE}"/>
              </a:ext>
            </a:extLst>
          </p:cNvPr>
          <p:cNvSpPr txBox="1"/>
          <p:nvPr/>
        </p:nvSpPr>
        <p:spPr>
          <a:xfrm>
            <a:off x="8140493" y="3145293"/>
            <a:ext cx="1559821" cy="515719"/>
          </a:xfrm>
          <a:prstGeom prst="rect">
            <a:avLst/>
          </a:prstGeom>
          <a:noFill/>
        </p:spPr>
        <p:txBody>
          <a:bodyPr wrap="square">
            <a:spAutoFit/>
          </a:bodyPr>
          <a:lstStyle/>
          <a:p>
            <a:pPr algn="ctr">
              <a:lnSpc>
                <a:spcPts val="3500"/>
              </a:lnSpc>
            </a:pPr>
            <a:r>
              <a:rPr lang="ja-JP" altLang="en-US" sz="2400" b="1" dirty="0"/>
              <a:t>インダス</a:t>
            </a:r>
          </a:p>
        </p:txBody>
      </p:sp>
      <p:sp>
        <p:nvSpPr>
          <p:cNvPr id="25" name="テキスト ボックス 24">
            <a:extLst>
              <a:ext uri="{FF2B5EF4-FFF2-40B4-BE49-F238E27FC236}">
                <a16:creationId xmlns:a16="http://schemas.microsoft.com/office/drawing/2014/main" id="{1CB656DD-BACF-A3FC-77AC-A5B167AB6AEC}"/>
              </a:ext>
            </a:extLst>
          </p:cNvPr>
          <p:cNvSpPr txBox="1"/>
          <p:nvPr/>
        </p:nvSpPr>
        <p:spPr>
          <a:xfrm>
            <a:off x="9312042" y="2019885"/>
            <a:ext cx="1283021" cy="515719"/>
          </a:xfrm>
          <a:prstGeom prst="rect">
            <a:avLst/>
          </a:prstGeom>
          <a:noFill/>
        </p:spPr>
        <p:txBody>
          <a:bodyPr wrap="square">
            <a:spAutoFit/>
          </a:bodyPr>
          <a:lstStyle/>
          <a:p>
            <a:pPr algn="ctr">
              <a:lnSpc>
                <a:spcPts val="3500"/>
              </a:lnSpc>
            </a:pPr>
            <a:r>
              <a:rPr lang="ja-JP" altLang="en-US" sz="2400" b="1" dirty="0"/>
              <a:t>中国</a:t>
            </a:r>
          </a:p>
        </p:txBody>
      </p:sp>
      <p:sp>
        <p:nvSpPr>
          <p:cNvPr id="2" name="正方形/長方形 1">
            <a:extLst>
              <a:ext uri="{FF2B5EF4-FFF2-40B4-BE49-F238E27FC236}">
                <a16:creationId xmlns:a16="http://schemas.microsoft.com/office/drawing/2014/main" id="{F17DDBCD-A97C-4C06-8590-33E2E0873CD1}"/>
              </a:ext>
            </a:extLst>
          </p:cNvPr>
          <p:cNvSpPr/>
          <p:nvPr/>
        </p:nvSpPr>
        <p:spPr>
          <a:xfrm>
            <a:off x="1989521" y="-1792409"/>
            <a:ext cx="1628976" cy="1601909"/>
          </a:xfrm>
          <a:prstGeom prst="rect">
            <a:avLst/>
          </a:prstGeom>
          <a:solidFill>
            <a:srgbClr val="CC00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87397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AD4B68A-EA4A-3B7F-22C9-23C98D4F5D45}"/>
              </a:ext>
            </a:extLst>
          </p:cNvPr>
          <p:cNvSpPr txBox="1"/>
          <p:nvPr/>
        </p:nvSpPr>
        <p:spPr>
          <a:xfrm>
            <a:off x="0" y="613223"/>
            <a:ext cx="12192000" cy="964559"/>
          </a:xfrm>
          <a:prstGeom prst="rect">
            <a:avLst/>
          </a:prstGeom>
          <a:noFill/>
        </p:spPr>
        <p:txBody>
          <a:bodyPr wrap="square">
            <a:spAutoFit/>
          </a:bodyPr>
          <a:lstStyle/>
          <a:p>
            <a:pPr algn="ctr">
              <a:lnSpc>
                <a:spcPts val="3500"/>
              </a:lnSpc>
            </a:pPr>
            <a:r>
              <a:rPr lang="ja-JP" altLang="en-US" sz="2400" dirty="0"/>
              <a:t>やがて人が集まり都市ができると、安全な水の確保のため水道を引き、</a:t>
            </a:r>
            <a:endParaRPr lang="en-US" altLang="ja-JP" sz="2400" dirty="0"/>
          </a:p>
          <a:p>
            <a:pPr algn="ctr">
              <a:lnSpc>
                <a:spcPts val="3500"/>
              </a:lnSpc>
            </a:pPr>
            <a:r>
              <a:rPr lang="en-US" altLang="ja-JP" sz="2400" dirty="0"/>
              <a:t>19</a:t>
            </a:r>
            <a:r>
              <a:rPr lang="ja-JP" altLang="en-US" sz="2400" dirty="0"/>
              <a:t>世紀には都市環境の保全のため下水道を整備するようになりました。</a:t>
            </a:r>
          </a:p>
        </p:txBody>
      </p:sp>
      <p:sp>
        <p:nvSpPr>
          <p:cNvPr id="5" name="楕円 4">
            <a:extLst>
              <a:ext uri="{FF2B5EF4-FFF2-40B4-BE49-F238E27FC236}">
                <a16:creationId xmlns:a16="http://schemas.microsoft.com/office/drawing/2014/main" id="{F7765D5D-6E8B-F24F-81F3-E32F1BB0E962}"/>
              </a:ext>
            </a:extLst>
          </p:cNvPr>
          <p:cNvSpPr/>
          <p:nvPr/>
        </p:nvSpPr>
        <p:spPr>
          <a:xfrm>
            <a:off x="1268099" y="2188045"/>
            <a:ext cx="3541476" cy="3541476"/>
          </a:xfrm>
          <a:prstGeom prst="ellipse">
            <a:avLst/>
          </a:prstGeom>
          <a:blipFill dpi="0" rotWithShape="1">
            <a:blip r:embed="rId2"/>
            <a:srcRect/>
            <a:stretch>
              <a:fillRect l="-4000" r="-6000" b="-2000"/>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楕円 9">
            <a:extLst>
              <a:ext uri="{FF2B5EF4-FFF2-40B4-BE49-F238E27FC236}">
                <a16:creationId xmlns:a16="http://schemas.microsoft.com/office/drawing/2014/main" id="{992FDDFE-7FC7-E441-17B4-256CD0A29A30}"/>
              </a:ext>
            </a:extLst>
          </p:cNvPr>
          <p:cNvSpPr/>
          <p:nvPr/>
        </p:nvSpPr>
        <p:spPr>
          <a:xfrm>
            <a:off x="698139" y="2813676"/>
            <a:ext cx="3194369" cy="3194369"/>
          </a:xfrm>
          <a:prstGeom prst="ellipse">
            <a:avLst/>
          </a:prstGeom>
          <a:gradFill flip="none" rotWithShape="1">
            <a:gsLst>
              <a:gs pos="0">
                <a:srgbClr val="CC9900">
                  <a:alpha val="49000"/>
                </a:srgbClr>
              </a:gs>
              <a:gs pos="100000">
                <a:srgbClr val="CC9900">
                  <a:alpha val="0"/>
                </a:srgbClr>
              </a:gs>
            </a:gsLst>
            <a:lin ang="135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F6BF8DB6-9B86-520B-BC3D-02A4393AA0F2}"/>
              </a:ext>
            </a:extLst>
          </p:cNvPr>
          <p:cNvSpPr txBox="1"/>
          <p:nvPr/>
        </p:nvSpPr>
        <p:spPr>
          <a:xfrm>
            <a:off x="5657850" y="3492094"/>
            <a:ext cx="6096000" cy="369332"/>
          </a:xfrm>
          <a:prstGeom prst="rect">
            <a:avLst/>
          </a:prstGeom>
          <a:noFill/>
        </p:spPr>
        <p:txBody>
          <a:bodyPr wrap="square">
            <a:spAutoFit/>
          </a:bodyPr>
          <a:lstStyle/>
          <a:p>
            <a:r>
              <a:rPr lang="ja-JP" altLang="en-US" b="1" i="0" dirty="0">
                <a:solidFill>
                  <a:srgbClr val="202122"/>
                </a:solidFill>
                <a:effectLst/>
                <a:latin typeface="Arial" panose="020B0604020202020204" pitchFamily="34" charset="0"/>
              </a:rPr>
              <a:t>大悪臭</a:t>
            </a:r>
            <a:endParaRPr lang="ja-JP" altLang="en-US" dirty="0"/>
          </a:p>
        </p:txBody>
      </p:sp>
      <p:sp>
        <p:nvSpPr>
          <p:cNvPr id="13" name="テキスト ボックス 12">
            <a:extLst>
              <a:ext uri="{FF2B5EF4-FFF2-40B4-BE49-F238E27FC236}">
                <a16:creationId xmlns:a16="http://schemas.microsoft.com/office/drawing/2014/main" id="{C698245B-E66C-B605-A881-F5D1C2C70AAA}"/>
              </a:ext>
            </a:extLst>
          </p:cNvPr>
          <p:cNvSpPr txBox="1"/>
          <p:nvPr/>
        </p:nvSpPr>
        <p:spPr>
          <a:xfrm>
            <a:off x="5657850" y="4278307"/>
            <a:ext cx="6096000" cy="2000804"/>
          </a:xfrm>
          <a:prstGeom prst="rect">
            <a:avLst/>
          </a:prstGeom>
          <a:noFill/>
        </p:spPr>
        <p:txBody>
          <a:bodyPr wrap="square">
            <a:spAutoFit/>
          </a:bodyPr>
          <a:lstStyle/>
          <a:p>
            <a:pPr>
              <a:lnSpc>
                <a:spcPts val="2500"/>
              </a:lnSpc>
            </a:pPr>
            <a:r>
              <a:rPr lang="en-US" altLang="ja-JP" dirty="0"/>
              <a:t>1858</a:t>
            </a:r>
            <a:r>
              <a:rPr lang="ja-JP" altLang="en-US" dirty="0"/>
              <a:t>年の夏、下水であふれたテムズ川とその支流では猛暑によりバクテリアが繁殖し、悪臭を放っていた。尋常ではない悪臭は庶民院や裁判所の業務に支障をきたした。事態は大雨により収束したが、公衆衛生に対して腰が重かった行政に批判が高まり、</a:t>
            </a:r>
            <a:r>
              <a:rPr lang="en-US" altLang="ja-JP" dirty="0"/>
              <a:t>1865</a:t>
            </a:r>
            <a:r>
              <a:rPr lang="ja-JP" altLang="en-US" dirty="0"/>
              <a:t>年に地下下水道が通された。</a:t>
            </a:r>
          </a:p>
        </p:txBody>
      </p:sp>
      <p:sp>
        <p:nvSpPr>
          <p:cNvPr id="14" name="テキスト ボックス 13">
            <a:extLst>
              <a:ext uri="{FF2B5EF4-FFF2-40B4-BE49-F238E27FC236}">
                <a16:creationId xmlns:a16="http://schemas.microsoft.com/office/drawing/2014/main" id="{E2FA47E6-B082-7A07-E991-A35C5D5E3E4D}"/>
              </a:ext>
            </a:extLst>
          </p:cNvPr>
          <p:cNvSpPr txBox="1"/>
          <p:nvPr/>
        </p:nvSpPr>
        <p:spPr>
          <a:xfrm>
            <a:off x="5791200" y="2471473"/>
            <a:ext cx="2857500" cy="584775"/>
          </a:xfrm>
          <a:prstGeom prst="rect">
            <a:avLst/>
          </a:prstGeom>
          <a:noFill/>
        </p:spPr>
        <p:txBody>
          <a:bodyPr wrap="square">
            <a:spAutoFit/>
          </a:bodyPr>
          <a:lstStyle/>
          <a:p>
            <a:r>
              <a:rPr lang="en-US" altLang="ja-JP" sz="3200" b="1" i="0" dirty="0">
                <a:solidFill>
                  <a:schemeClr val="bg1"/>
                </a:solidFill>
                <a:effectLst/>
                <a:latin typeface="+mn-ea"/>
              </a:rPr>
              <a:t>Great Stink</a:t>
            </a:r>
            <a:endParaRPr lang="ja-JP" altLang="en-US" sz="3200" b="1" dirty="0">
              <a:solidFill>
                <a:schemeClr val="bg1"/>
              </a:solidFill>
              <a:latin typeface="+mn-ea"/>
            </a:endParaRPr>
          </a:p>
        </p:txBody>
      </p:sp>
      <p:sp>
        <p:nvSpPr>
          <p:cNvPr id="16" name="テキスト ボックス 15">
            <a:extLst>
              <a:ext uri="{FF2B5EF4-FFF2-40B4-BE49-F238E27FC236}">
                <a16:creationId xmlns:a16="http://schemas.microsoft.com/office/drawing/2014/main" id="{FED5BCF0-CF52-5256-996C-9237A27404A9}"/>
              </a:ext>
            </a:extLst>
          </p:cNvPr>
          <p:cNvSpPr txBox="1"/>
          <p:nvPr/>
        </p:nvSpPr>
        <p:spPr>
          <a:xfrm>
            <a:off x="6651381" y="3479889"/>
            <a:ext cx="5350120" cy="369332"/>
          </a:xfrm>
          <a:prstGeom prst="rect">
            <a:avLst/>
          </a:prstGeom>
          <a:noFill/>
        </p:spPr>
        <p:txBody>
          <a:bodyPr wrap="square">
            <a:spAutoFit/>
          </a:bodyPr>
          <a:lstStyle/>
          <a:p>
            <a:r>
              <a:rPr lang="ja-JP" altLang="en-US" spc="-100" dirty="0"/>
              <a:t>1858年にイギリスのロンドンで発生した悪臭のこと</a:t>
            </a:r>
          </a:p>
        </p:txBody>
      </p:sp>
      <p:sp>
        <p:nvSpPr>
          <p:cNvPr id="2" name="正方形/長方形 1">
            <a:extLst>
              <a:ext uri="{FF2B5EF4-FFF2-40B4-BE49-F238E27FC236}">
                <a16:creationId xmlns:a16="http://schemas.microsoft.com/office/drawing/2014/main" id="{676AE081-9AB3-937B-D550-D1502016FF16}"/>
              </a:ext>
            </a:extLst>
          </p:cNvPr>
          <p:cNvSpPr/>
          <p:nvPr/>
        </p:nvSpPr>
        <p:spPr>
          <a:xfrm>
            <a:off x="288724" y="-1792409"/>
            <a:ext cx="1628976" cy="1601909"/>
          </a:xfrm>
          <a:prstGeom prst="rect">
            <a:avLst/>
          </a:prstGeom>
          <a:solidFill>
            <a:srgbClr val="CC99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B949DE43-6878-74EA-C80B-D07A6706C8E4}"/>
              </a:ext>
            </a:extLst>
          </p:cNvPr>
          <p:cNvSpPr/>
          <p:nvPr/>
        </p:nvSpPr>
        <p:spPr>
          <a:xfrm>
            <a:off x="1989521" y="-1792409"/>
            <a:ext cx="1628976" cy="1601909"/>
          </a:xfrm>
          <a:prstGeom prst="rect">
            <a:avLst/>
          </a:prstGeom>
          <a:solidFill>
            <a:srgbClr val="CC00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89220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descr="屋外, 水, スポーツ, ウォータースポーツ が含まれている画像&#10;&#10;自動的に生成された説明">
            <a:extLst>
              <a:ext uri="{FF2B5EF4-FFF2-40B4-BE49-F238E27FC236}">
                <a16:creationId xmlns:a16="http://schemas.microsoft.com/office/drawing/2014/main" id="{03E494E6-94B4-23D1-6251-86DD0C072BE7}"/>
              </a:ext>
            </a:extLst>
          </p:cNvPr>
          <p:cNvPicPr>
            <a:picLocks noChangeAspect="1"/>
          </p:cNvPicPr>
          <p:nvPr/>
        </p:nvPicPr>
        <p:blipFill rotWithShape="1">
          <a:blip r:embed="rId2">
            <a:extLst>
              <a:ext uri="{28A0092B-C50C-407E-A947-70E740481C1C}">
                <a14:useLocalDpi xmlns:a14="http://schemas.microsoft.com/office/drawing/2010/main" val="0"/>
              </a:ext>
            </a:extLst>
          </a:blip>
          <a:srcRect l="3961" t="20948" r="3613"/>
          <a:stretch/>
        </p:blipFill>
        <p:spPr>
          <a:xfrm>
            <a:off x="-11904" y="0"/>
            <a:ext cx="12218197" cy="6858000"/>
          </a:xfrm>
          <a:prstGeom prst="rect">
            <a:avLst/>
          </a:prstGeom>
        </p:spPr>
      </p:pic>
      <p:sp>
        <p:nvSpPr>
          <p:cNvPr id="4" name="正方形/長方形 3">
            <a:extLst>
              <a:ext uri="{FF2B5EF4-FFF2-40B4-BE49-F238E27FC236}">
                <a16:creationId xmlns:a16="http://schemas.microsoft.com/office/drawing/2014/main" id="{95062985-FF6D-F484-228E-6B4F6E2AABA8}"/>
              </a:ext>
            </a:extLst>
          </p:cNvPr>
          <p:cNvSpPr/>
          <p:nvPr/>
        </p:nvSpPr>
        <p:spPr>
          <a:xfrm>
            <a:off x="-34868" y="4787832"/>
            <a:ext cx="12218197" cy="2070168"/>
          </a:xfrm>
          <a:prstGeom prst="rect">
            <a:avLst/>
          </a:prstGeom>
          <a:solidFill>
            <a:schemeClr val="tx1">
              <a:alpha val="50000"/>
            </a:schemeClr>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E3148F40-CDFC-246B-EF96-6768525DF0FB}"/>
              </a:ext>
            </a:extLst>
          </p:cNvPr>
          <p:cNvSpPr/>
          <p:nvPr/>
        </p:nvSpPr>
        <p:spPr>
          <a:xfrm>
            <a:off x="-11904" y="500508"/>
            <a:ext cx="12218197" cy="1030514"/>
          </a:xfrm>
          <a:prstGeom prst="rect">
            <a:avLst/>
          </a:prstGeom>
          <a:solidFill>
            <a:srgbClr val="CC9900">
              <a:alpha val="50000"/>
            </a:srgb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5BACA9D3-E6B7-48AF-DC1B-1FBFDE3E730F}"/>
              </a:ext>
            </a:extLst>
          </p:cNvPr>
          <p:cNvSpPr/>
          <p:nvPr/>
        </p:nvSpPr>
        <p:spPr>
          <a:xfrm>
            <a:off x="-11904" y="500508"/>
            <a:ext cx="12218197" cy="1030514"/>
          </a:xfrm>
          <a:prstGeom prst="rect">
            <a:avLst/>
          </a:prstGeom>
          <a:gradFill flip="none" rotWithShape="1">
            <a:gsLst>
              <a:gs pos="0">
                <a:schemeClr val="tx1">
                  <a:lumMod val="50000"/>
                  <a:lumOff val="50000"/>
                  <a:alpha val="30000"/>
                </a:schemeClr>
              </a:gs>
              <a:gs pos="50000">
                <a:schemeClr val="bg1">
                  <a:alpha val="0"/>
                </a:schemeClr>
              </a:gs>
              <a:gs pos="100000">
                <a:schemeClr val="tx1">
                  <a:lumMod val="50000"/>
                  <a:lumOff val="50000"/>
                  <a:alpha val="30000"/>
                </a:schemeClr>
              </a:gs>
            </a:gsLst>
            <a:lin ang="0" scaled="1"/>
            <a:tileRect/>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DD7AACBC-C1DA-E4FE-38C3-2BF23A90752C}"/>
              </a:ext>
            </a:extLst>
          </p:cNvPr>
          <p:cNvSpPr txBox="1"/>
          <p:nvPr/>
        </p:nvSpPr>
        <p:spPr>
          <a:xfrm>
            <a:off x="-130626" y="742094"/>
            <a:ext cx="12409714" cy="646331"/>
          </a:xfrm>
          <a:prstGeom prst="rect">
            <a:avLst/>
          </a:prstGeom>
          <a:noFill/>
        </p:spPr>
        <p:txBody>
          <a:bodyPr wrap="square">
            <a:spAutoFit/>
          </a:bodyPr>
          <a:lstStyle/>
          <a:p>
            <a:r>
              <a:rPr lang="ja-JP" altLang="en-US" sz="3600" b="1" i="0" spc="-100" dirty="0">
                <a:solidFill>
                  <a:schemeClr val="bg1"/>
                </a:solidFill>
                <a:effectLst>
                  <a:outerShdw blurRad="38100" dist="38100" dir="2700000" algn="tl">
                    <a:srgbClr val="000000">
                      <a:alpha val="43137"/>
                    </a:srgbClr>
                  </a:outerShdw>
                </a:effectLst>
                <a:latin typeface="+mn-ea"/>
              </a:rPr>
              <a:t>「水と環境</a:t>
            </a:r>
            <a:r>
              <a:rPr lang="ja-JP" altLang="en-US" sz="3600" b="1" i="0" spc="-1000" dirty="0">
                <a:solidFill>
                  <a:schemeClr val="bg1"/>
                </a:solidFill>
                <a:effectLst>
                  <a:outerShdw blurRad="38100" dist="38100" dir="2700000" algn="tl">
                    <a:srgbClr val="000000">
                      <a:alpha val="43137"/>
                    </a:srgbClr>
                  </a:outerShdw>
                </a:effectLst>
                <a:latin typeface="+mn-ea"/>
              </a:rPr>
              <a:t>」</a:t>
            </a:r>
            <a:r>
              <a:rPr lang="ja-JP" altLang="en-US" sz="3600" b="1" i="0" spc="-100" dirty="0">
                <a:solidFill>
                  <a:schemeClr val="bg1"/>
                </a:solidFill>
                <a:effectLst>
                  <a:outerShdw blurRad="38100" dist="38100" dir="2700000" algn="tl">
                    <a:srgbClr val="000000">
                      <a:alpha val="43137"/>
                    </a:srgbClr>
                  </a:outerShdw>
                </a:effectLst>
                <a:latin typeface="+mn-ea"/>
              </a:rPr>
              <a:t>の仕事には人類</a:t>
            </a:r>
            <a:r>
              <a:rPr lang="en-US" altLang="ja-JP" sz="3600" b="1" i="0" spc="-100" dirty="0">
                <a:solidFill>
                  <a:schemeClr val="bg1"/>
                </a:solidFill>
                <a:effectLst>
                  <a:outerShdw blurRad="38100" dist="38100" dir="2700000" algn="tl">
                    <a:srgbClr val="000000">
                      <a:alpha val="43137"/>
                    </a:srgbClr>
                  </a:outerShdw>
                </a:effectLst>
                <a:latin typeface="+mn-ea"/>
              </a:rPr>
              <a:t>5000</a:t>
            </a:r>
            <a:r>
              <a:rPr lang="ja-JP" altLang="en-US" sz="3600" b="1" i="0" spc="-100" dirty="0">
                <a:solidFill>
                  <a:schemeClr val="bg1"/>
                </a:solidFill>
                <a:effectLst>
                  <a:outerShdw blurRad="38100" dist="38100" dir="2700000" algn="tl">
                    <a:srgbClr val="000000">
                      <a:alpha val="43137"/>
                    </a:srgbClr>
                  </a:outerShdw>
                </a:effectLst>
                <a:latin typeface="+mn-ea"/>
              </a:rPr>
              <a:t>年の歴史が</a:t>
            </a:r>
            <a:r>
              <a:rPr lang="ja-JP" altLang="en-US" sz="3600" b="1" i="0" spc="-150" dirty="0">
                <a:solidFill>
                  <a:schemeClr val="bg1"/>
                </a:solidFill>
                <a:effectLst>
                  <a:outerShdw blurRad="38100" dist="38100" dir="2700000" algn="tl">
                    <a:srgbClr val="000000">
                      <a:alpha val="43137"/>
                    </a:srgbClr>
                  </a:outerShdw>
                </a:effectLst>
                <a:latin typeface="+mn-ea"/>
              </a:rPr>
              <a:t>息づいています。</a:t>
            </a:r>
          </a:p>
        </p:txBody>
      </p:sp>
      <p:sp>
        <p:nvSpPr>
          <p:cNvPr id="11" name="テキスト ボックス 10">
            <a:extLst>
              <a:ext uri="{FF2B5EF4-FFF2-40B4-BE49-F238E27FC236}">
                <a16:creationId xmlns:a16="http://schemas.microsoft.com/office/drawing/2014/main" id="{28D5F577-A0A7-DEC8-3FBC-3C120E7DBC7E}"/>
              </a:ext>
            </a:extLst>
          </p:cNvPr>
          <p:cNvSpPr txBox="1"/>
          <p:nvPr/>
        </p:nvSpPr>
        <p:spPr>
          <a:xfrm>
            <a:off x="507800" y="5222751"/>
            <a:ext cx="11176399" cy="1200329"/>
          </a:xfrm>
          <a:prstGeom prst="rect">
            <a:avLst/>
          </a:prstGeom>
          <a:noFill/>
        </p:spPr>
        <p:txBody>
          <a:bodyPr wrap="square">
            <a:spAutoFit/>
          </a:bodyPr>
          <a:lstStyle/>
          <a:p>
            <a:r>
              <a:rPr lang="ja-JP" altLang="en-US" sz="2400" i="0" dirty="0">
                <a:solidFill>
                  <a:schemeClr val="bg1"/>
                </a:solidFill>
                <a:effectLst/>
                <a:latin typeface="+mn-ea"/>
              </a:rPr>
              <a:t>懸命に生きてきた人々の思いを引き継ぎ、水と環境の歴史に貢献できる</a:t>
            </a:r>
            <a:endParaRPr lang="en-US" altLang="ja-JP" sz="2400" i="0" dirty="0">
              <a:solidFill>
                <a:schemeClr val="bg1"/>
              </a:solidFill>
              <a:effectLst/>
              <a:latin typeface="+mn-ea"/>
            </a:endParaRPr>
          </a:p>
          <a:p>
            <a:r>
              <a:rPr lang="ja-JP" altLang="en-US" sz="2400" i="0" dirty="0">
                <a:solidFill>
                  <a:schemeClr val="bg1"/>
                </a:solidFill>
                <a:effectLst/>
                <a:latin typeface="+mn-ea"/>
              </a:rPr>
              <a:t>新しい一歩を踏み出したいと思っています。</a:t>
            </a:r>
            <a:endParaRPr lang="en-US" altLang="ja-JP" sz="2400" i="0" dirty="0">
              <a:solidFill>
                <a:schemeClr val="bg1"/>
              </a:solidFill>
              <a:effectLst/>
              <a:latin typeface="+mn-ea"/>
            </a:endParaRPr>
          </a:p>
          <a:p>
            <a:r>
              <a:rPr lang="ja-JP" altLang="en-US" sz="2400" i="0" dirty="0">
                <a:solidFill>
                  <a:schemeClr val="bg1"/>
                </a:solidFill>
                <a:effectLst/>
                <a:latin typeface="+mn-ea"/>
              </a:rPr>
              <a:t>トップボイスの口開けにあたり、社員の皆さんのご協力をお願いするものです。</a:t>
            </a:r>
          </a:p>
        </p:txBody>
      </p:sp>
      <p:sp>
        <p:nvSpPr>
          <p:cNvPr id="6" name="正方形/長方形 5">
            <a:extLst>
              <a:ext uri="{FF2B5EF4-FFF2-40B4-BE49-F238E27FC236}">
                <a16:creationId xmlns:a16="http://schemas.microsoft.com/office/drawing/2014/main" id="{7ED74049-BA04-C128-2F4D-991B68B7287B}"/>
              </a:ext>
            </a:extLst>
          </p:cNvPr>
          <p:cNvSpPr/>
          <p:nvPr/>
        </p:nvSpPr>
        <p:spPr>
          <a:xfrm>
            <a:off x="288724" y="-1792409"/>
            <a:ext cx="1628976" cy="1601909"/>
          </a:xfrm>
          <a:prstGeom prst="rect">
            <a:avLst/>
          </a:prstGeom>
          <a:solidFill>
            <a:srgbClr val="CC99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34F0D067-342A-ED8E-A947-719179376C54}"/>
              </a:ext>
            </a:extLst>
          </p:cNvPr>
          <p:cNvSpPr/>
          <p:nvPr/>
        </p:nvSpPr>
        <p:spPr>
          <a:xfrm>
            <a:off x="1989521" y="-1792409"/>
            <a:ext cx="1628976" cy="1601909"/>
          </a:xfrm>
          <a:prstGeom prst="rect">
            <a:avLst/>
          </a:prstGeom>
          <a:solidFill>
            <a:srgbClr val="CC0000"/>
          </a:soli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858725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TotalTime>
  <Words>320</Words>
  <Application>Microsoft Office PowerPoint</Application>
  <PresentationFormat>ワイド画面</PresentationFormat>
  <Paragraphs>25</Paragraphs>
  <Slides>5</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vt:i4>
      </vt:variant>
    </vt:vector>
  </HeadingPairs>
  <TitlesOfParts>
    <vt:vector size="9"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野村 一美</dc:creator>
  <cp:lastModifiedBy>野村 一美</cp:lastModifiedBy>
  <cp:revision>2</cp:revision>
  <dcterms:created xsi:type="dcterms:W3CDTF">2023-08-08T00:56:04Z</dcterms:created>
  <dcterms:modified xsi:type="dcterms:W3CDTF">2023-11-16T02:15:24Z</dcterms:modified>
</cp:coreProperties>
</file>