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BB"/>
    <a:srgbClr val="FDE9E9"/>
    <a:srgbClr val="A1B837"/>
    <a:srgbClr val="EF4F4F"/>
    <a:srgbClr val="528ACE"/>
    <a:srgbClr val="E45A5A"/>
    <a:srgbClr val="FF5050"/>
    <a:srgbClr val="50B418"/>
    <a:srgbClr val="81C929"/>
    <a:srgbClr val="93D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1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2268" y="1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9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7A99-02D8-453D-AC05-C04A5DC8518F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4477-EBF7-4E87-B8FF-B8D384C1A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8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4477-EBF7-4E87-B8FF-B8D384C1A1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16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建物, テーブル, 屋内, 窓 が含まれている画像&#10;&#10;自動的に生成された説明">
            <a:extLst>
              <a:ext uri="{FF2B5EF4-FFF2-40B4-BE49-F238E27FC236}">
                <a16:creationId xmlns:a16="http://schemas.microsoft.com/office/drawing/2014/main" id="{E7FCD06F-7491-B097-5CAA-8BE976209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b="6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CF2016-2841-2682-2F48-24F25B6F8B6F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27AFCD9-30D7-7095-6BE9-AD000AB16526}"/>
              </a:ext>
            </a:extLst>
          </p:cNvPr>
          <p:cNvSpPr/>
          <p:nvPr userDrawn="1"/>
        </p:nvSpPr>
        <p:spPr>
          <a:xfrm>
            <a:off x="1756229" y="0"/>
            <a:ext cx="433977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C2DD84D-3EAD-A037-5068-D0C78CB31A00}"/>
              </a:ext>
            </a:extLst>
          </p:cNvPr>
          <p:cNvSpPr/>
          <p:nvPr userDrawn="1"/>
        </p:nvSpPr>
        <p:spPr>
          <a:xfrm>
            <a:off x="3222171" y="0"/>
            <a:ext cx="1465944" cy="2017486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32BA3351-7180-D91B-F8F4-C33341370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0"/>
          <a:stretch/>
        </p:blipFill>
        <p:spPr>
          <a:xfrm>
            <a:off x="3635829" y="650034"/>
            <a:ext cx="631372" cy="4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4963E-1A20-5C9C-5E1A-83D01EC9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0E22D4-8419-8A83-574B-58531FA17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B601A-991E-8A43-E5CB-73C5180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5F824-165D-DBAD-B072-09E826B3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62E6B5-4CFC-BD5C-AB34-38CBD5FA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46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BE7A77F-BAB8-BD6A-708D-2EB3F7B30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7A18BA-A927-CA34-536B-4BB5A53BF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2AD030-90EC-A74C-4BBF-C5643C21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38FBC4-7D19-C6E7-6994-6F3DA82E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FEB508-94E4-610E-FB3D-6DCC8727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DEAE36-40F0-45CB-786D-1B07955D0AE1}"/>
              </a:ext>
            </a:extLst>
          </p:cNvPr>
          <p:cNvSpPr/>
          <p:nvPr userDrawn="1"/>
        </p:nvSpPr>
        <p:spPr>
          <a:xfrm>
            <a:off x="0" y="0"/>
            <a:ext cx="3033485" cy="6858000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5AC44-D241-C3E0-A5FB-813BCC3554C8}"/>
              </a:ext>
            </a:extLst>
          </p:cNvPr>
          <p:cNvSpPr txBox="1"/>
          <p:nvPr userDrawn="1"/>
        </p:nvSpPr>
        <p:spPr>
          <a:xfrm>
            <a:off x="0" y="2962441"/>
            <a:ext cx="3033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15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33D27B-5310-D200-058B-61406AB2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89600B-E0CA-DEEA-A9F6-F408419E5F32}"/>
              </a:ext>
            </a:extLst>
          </p:cNvPr>
          <p:cNvSpPr/>
          <p:nvPr userDrawn="1"/>
        </p:nvSpPr>
        <p:spPr>
          <a:xfrm>
            <a:off x="0" y="0"/>
            <a:ext cx="885371" cy="846515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F43CE7-5A8D-B6B2-FDFD-E7B3CB4D259F}"/>
              </a:ext>
            </a:extLst>
          </p:cNvPr>
          <p:cNvSpPr/>
          <p:nvPr userDrawn="1"/>
        </p:nvSpPr>
        <p:spPr>
          <a:xfrm>
            <a:off x="744000" y="810516"/>
            <a:ext cx="11448000" cy="36000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29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69B21-50E8-C46F-2C9A-CA201E0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F24C2-D6BD-6374-6C55-A68D96D76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3B631D-B93D-85A7-9F23-7CF150747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99C189-E07D-CAC4-8120-E584C5F7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E6171B-65E4-F79B-440E-62E6927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DBBF0E-4CB7-CF50-66EF-742CEE0F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8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C1C69-D135-D9FE-22D8-6D320D0F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CB1BED-B27E-6990-F1D3-6840D313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51BE38-5D12-2E4D-6B78-148487070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EAAFA7-C547-56B4-3466-8291A3BB3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D2F671-F4E3-E87F-95E1-58D1D0388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0D1D697-5593-3569-9F4B-6C78981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99F29F-0226-8DD8-97AE-2078A159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57212B-77D5-88EA-923F-FADA5B13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35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CBBCBD-17D1-C5C8-F3A1-DA42ED36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EBCAD3-6E59-06FC-2FB3-187B75C4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5867B5-53EF-5D8A-1079-D638D990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9AD1FE-AA93-DFD7-4250-4CD88C46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7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0C0E48-53BB-9AA5-5F58-A643D2F0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E592AB-4EB8-1A4D-0ABC-23B9168D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4AD8AD-8C1E-19CD-8CF8-8EFAC673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E2DCB-70CA-4768-865D-5B68F8AD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3E922C-A0E7-887D-F0BC-4ECB8726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1EC03A-185C-248E-D005-0CE90B00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DDC783-FF0A-1E77-E5B5-FFD3B3F8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036937-29A9-D2A2-FC3B-8985AC42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CE70D6-5D0A-C979-5181-4ED3664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45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345D8-5D4A-E8F9-9134-4F6A7E7B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37421F-3D13-1770-7755-145607ED6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BEA181-5E06-2739-B2A8-399748B33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168CF4-534A-ECAB-DB28-E7BEE46C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C1E914-7787-4B1B-DD61-473D74CC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82F7B-4AD5-36E2-1968-42BE8F7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EC238-E340-431E-8D7F-408EFA93F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45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4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625711-FCAD-CB9E-7953-46EED8DEF965}"/>
              </a:ext>
            </a:extLst>
          </p:cNvPr>
          <p:cNvSpPr txBox="1"/>
          <p:nvPr/>
        </p:nvSpPr>
        <p:spPr>
          <a:xfrm>
            <a:off x="2217708" y="3091542"/>
            <a:ext cx="3467616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タイトルを入れる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4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サブタイトルがあれば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635B97-5C92-2516-F557-E3D2E40C99AE}"/>
              </a:ext>
            </a:extLst>
          </p:cNvPr>
          <p:cNvSpPr txBox="1"/>
          <p:nvPr/>
        </p:nvSpPr>
        <p:spPr>
          <a:xfrm>
            <a:off x="2833262" y="494516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日にちや名前など</a:t>
            </a:r>
          </a:p>
        </p:txBody>
      </p:sp>
    </p:spTree>
    <p:extLst>
      <p:ext uri="{BB962C8B-B14F-4D97-AF65-F5344CB8AC3E}">
        <p14:creationId xmlns:p14="http://schemas.microsoft.com/office/powerpoint/2010/main" val="123888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686CC7-97A1-0641-250E-91ED5A294CAC}"/>
              </a:ext>
            </a:extLst>
          </p:cNvPr>
          <p:cNvSpPr/>
          <p:nvPr/>
        </p:nvSpPr>
        <p:spPr>
          <a:xfrm>
            <a:off x="4443185" y="1145941"/>
            <a:ext cx="885371" cy="834188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3AFDB6-A38F-8DDA-5E23-649086B36CFB}"/>
              </a:ext>
            </a:extLst>
          </p:cNvPr>
          <p:cNvSpPr/>
          <p:nvPr/>
        </p:nvSpPr>
        <p:spPr>
          <a:xfrm>
            <a:off x="0" y="0"/>
            <a:ext cx="3033485" cy="6858000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976A05-B0B2-77CA-0D77-6AB8967AB2A2}"/>
              </a:ext>
            </a:extLst>
          </p:cNvPr>
          <p:cNvSpPr txBox="1"/>
          <p:nvPr/>
        </p:nvSpPr>
        <p:spPr>
          <a:xfrm>
            <a:off x="0" y="2962441"/>
            <a:ext cx="3033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E20E12-5432-3FC8-1FF8-0BD830CA6727}"/>
              </a:ext>
            </a:extLst>
          </p:cNvPr>
          <p:cNvSpPr txBox="1"/>
          <p:nvPr/>
        </p:nvSpPr>
        <p:spPr>
          <a:xfrm>
            <a:off x="5705596" y="1182607"/>
            <a:ext cx="61398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3200" b="1" dirty="0">
                <a:solidFill>
                  <a:srgbClr val="A1B83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配色について</a:t>
            </a:r>
          </a:p>
          <a:p>
            <a:pPr>
              <a:lnSpc>
                <a:spcPts val="4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小見出しがあれば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2CB7EC-A6A6-B8DA-6860-64A1239CF9E6}"/>
              </a:ext>
            </a:extLst>
          </p:cNvPr>
          <p:cNvSpPr txBox="1"/>
          <p:nvPr/>
        </p:nvSpPr>
        <p:spPr>
          <a:xfrm>
            <a:off x="4648551" y="1367065"/>
            <a:ext cx="5036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4D8BE-0059-1153-5650-CA61F1D41BC5}"/>
              </a:ext>
            </a:extLst>
          </p:cNvPr>
          <p:cNvSpPr/>
          <p:nvPr/>
        </p:nvSpPr>
        <p:spPr>
          <a:xfrm>
            <a:off x="4443186" y="2489198"/>
            <a:ext cx="885371" cy="834188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C9C53D-862B-54EE-1E3A-5B6822F47289}"/>
              </a:ext>
            </a:extLst>
          </p:cNvPr>
          <p:cNvSpPr txBox="1"/>
          <p:nvPr/>
        </p:nvSpPr>
        <p:spPr>
          <a:xfrm>
            <a:off x="5705596" y="2626778"/>
            <a:ext cx="61398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3200" b="1" dirty="0">
                <a:solidFill>
                  <a:srgbClr val="A1B83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見出しを入れる</a:t>
            </a:r>
            <a:endParaRPr kumimoji="1" lang="en-US" altLang="ja-JP" sz="3200" b="1" dirty="0">
              <a:solidFill>
                <a:srgbClr val="A1B83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035C91-3A40-CF45-4C1E-0FF3E736965E}"/>
              </a:ext>
            </a:extLst>
          </p:cNvPr>
          <p:cNvSpPr txBox="1"/>
          <p:nvPr/>
        </p:nvSpPr>
        <p:spPr>
          <a:xfrm>
            <a:off x="4648551" y="2695119"/>
            <a:ext cx="5036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A1995F-CD96-38CF-2CE2-1C32FAA8B381}"/>
              </a:ext>
            </a:extLst>
          </p:cNvPr>
          <p:cNvSpPr/>
          <p:nvPr/>
        </p:nvSpPr>
        <p:spPr>
          <a:xfrm>
            <a:off x="4457701" y="3832455"/>
            <a:ext cx="885371" cy="834188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281495-6F22-4D9C-BA4C-13D9DFF10DB0}"/>
              </a:ext>
            </a:extLst>
          </p:cNvPr>
          <p:cNvSpPr txBox="1"/>
          <p:nvPr/>
        </p:nvSpPr>
        <p:spPr>
          <a:xfrm>
            <a:off x="5720111" y="3970035"/>
            <a:ext cx="61398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3200" b="1" dirty="0">
                <a:solidFill>
                  <a:srgbClr val="A1B83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見出しを入れる</a:t>
            </a:r>
            <a:endParaRPr kumimoji="1" lang="en-US" altLang="ja-JP" sz="3200" b="1" dirty="0">
              <a:solidFill>
                <a:srgbClr val="A1B83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81565A-3D0E-7F30-B369-CF425ADC7A0A}"/>
              </a:ext>
            </a:extLst>
          </p:cNvPr>
          <p:cNvSpPr txBox="1"/>
          <p:nvPr/>
        </p:nvSpPr>
        <p:spPr>
          <a:xfrm>
            <a:off x="4663066" y="4038376"/>
            <a:ext cx="5036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070850-D018-B066-9A94-472AA2022F27}"/>
              </a:ext>
            </a:extLst>
          </p:cNvPr>
          <p:cNvSpPr/>
          <p:nvPr/>
        </p:nvSpPr>
        <p:spPr>
          <a:xfrm>
            <a:off x="4457701" y="5145995"/>
            <a:ext cx="885371" cy="834188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721AC2-80F4-C355-43DD-9864C992FE47}"/>
              </a:ext>
            </a:extLst>
          </p:cNvPr>
          <p:cNvSpPr txBox="1"/>
          <p:nvPr/>
        </p:nvSpPr>
        <p:spPr>
          <a:xfrm>
            <a:off x="5720111" y="5283575"/>
            <a:ext cx="61398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3200" b="1" dirty="0">
                <a:solidFill>
                  <a:srgbClr val="A1B83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見出しを入れる</a:t>
            </a:r>
            <a:endParaRPr kumimoji="1" lang="en-US" altLang="ja-JP" sz="3200" b="1" dirty="0">
              <a:solidFill>
                <a:srgbClr val="A1B83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FB26EA-88C5-2F81-6FF5-512E574C1804}"/>
              </a:ext>
            </a:extLst>
          </p:cNvPr>
          <p:cNvSpPr txBox="1"/>
          <p:nvPr/>
        </p:nvSpPr>
        <p:spPr>
          <a:xfrm>
            <a:off x="4663066" y="5351916"/>
            <a:ext cx="5036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kumimoji="1"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96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2D12F3-3831-0F1E-29C1-F058120F46F7}"/>
              </a:ext>
            </a:extLst>
          </p:cNvPr>
          <p:cNvSpPr/>
          <p:nvPr/>
        </p:nvSpPr>
        <p:spPr>
          <a:xfrm>
            <a:off x="709028" y="2827090"/>
            <a:ext cx="10700000" cy="1719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E52F82-9B0D-838F-B3FC-0B3F63676DCB}"/>
              </a:ext>
            </a:extLst>
          </p:cNvPr>
          <p:cNvSpPr txBox="1"/>
          <p:nvPr/>
        </p:nvSpPr>
        <p:spPr>
          <a:xfrm>
            <a:off x="1262410" y="137581"/>
            <a:ext cx="37096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配色について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EA5F31-0032-BD9E-BE83-ECB00055A11A}"/>
              </a:ext>
            </a:extLst>
          </p:cNvPr>
          <p:cNvSpPr txBox="1"/>
          <p:nvPr/>
        </p:nvSpPr>
        <p:spPr>
          <a:xfrm>
            <a:off x="205365" y="205922"/>
            <a:ext cx="5036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D1130F-6E96-3ECA-E4D1-CB17DA45D0D2}"/>
              </a:ext>
            </a:extLst>
          </p:cNvPr>
          <p:cNvSpPr txBox="1"/>
          <p:nvPr/>
        </p:nvSpPr>
        <p:spPr>
          <a:xfrm>
            <a:off x="6468000" y="155535"/>
            <a:ext cx="3709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小見出しがあれば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02DAD6-54D0-120C-9F30-8730C7D1FC20}"/>
              </a:ext>
            </a:extLst>
          </p:cNvPr>
          <p:cNvSpPr/>
          <p:nvPr/>
        </p:nvSpPr>
        <p:spPr>
          <a:xfrm>
            <a:off x="709028" y="1535438"/>
            <a:ext cx="985652" cy="985652"/>
          </a:xfrm>
          <a:prstGeom prst="rect">
            <a:avLst/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4D3162-B443-2A6D-17EA-1974FB7D2DD2}"/>
              </a:ext>
            </a:extLst>
          </p:cNvPr>
          <p:cNvSpPr/>
          <p:nvPr/>
        </p:nvSpPr>
        <p:spPr>
          <a:xfrm>
            <a:off x="709028" y="4996203"/>
            <a:ext cx="985652" cy="985652"/>
          </a:xfrm>
          <a:prstGeom prst="rect">
            <a:avLst/>
          </a:prstGeom>
          <a:solidFill>
            <a:srgbClr val="E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5D9581-1945-623D-9016-B19604A578C0}"/>
              </a:ext>
            </a:extLst>
          </p:cNvPr>
          <p:cNvSpPr txBox="1"/>
          <p:nvPr/>
        </p:nvSpPr>
        <p:spPr>
          <a:xfrm>
            <a:off x="2088162" y="1582371"/>
            <a:ext cx="864241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3200" b="1" dirty="0">
                <a:solidFill>
                  <a:srgbClr val="A1B83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メインカラー</a:t>
            </a:r>
            <a:endParaRPr kumimoji="1" lang="en-US" altLang="ja-JP" sz="3200" b="1" dirty="0">
              <a:solidFill>
                <a:srgbClr val="A1B83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落ち着いた黄緑にしました。</a:t>
            </a:r>
            <a:r>
              <a:rPr kumimoji="1" lang="ja-JP" altLang="en-US" sz="2000" b="1" dirty="0">
                <a:solidFill>
                  <a:srgbClr val="EF4F4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帯やアイコンなどの色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に使ってください。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E8C7AC-54CF-351A-5533-A9992641DA77}"/>
              </a:ext>
            </a:extLst>
          </p:cNvPr>
          <p:cNvSpPr txBox="1"/>
          <p:nvPr/>
        </p:nvSpPr>
        <p:spPr>
          <a:xfrm>
            <a:off x="2088162" y="5043136"/>
            <a:ext cx="61398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3200" b="1" dirty="0">
                <a:solidFill>
                  <a:srgbClr val="EF4F4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アクセントカラー</a:t>
            </a:r>
            <a:endParaRPr kumimoji="1" lang="en-US" altLang="ja-JP" sz="3200" b="1" dirty="0">
              <a:solidFill>
                <a:srgbClr val="EF4F4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重要な部分のみ使ってください。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8A9CB55-CFDD-8272-C2FD-3FD4A9E2FCAF}"/>
              </a:ext>
            </a:extLst>
          </p:cNvPr>
          <p:cNvGrpSpPr/>
          <p:nvPr/>
        </p:nvGrpSpPr>
        <p:grpSpPr>
          <a:xfrm>
            <a:off x="2088162" y="3197515"/>
            <a:ext cx="2304001" cy="573048"/>
            <a:chOff x="744000" y="4964152"/>
            <a:chExt cx="2304001" cy="573048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C13DE999-54BE-25B5-C4AB-016F16DBD653}"/>
                </a:ext>
              </a:extLst>
            </p:cNvPr>
            <p:cNvSpPr/>
            <p:nvPr/>
          </p:nvSpPr>
          <p:spPr>
            <a:xfrm>
              <a:off x="744000" y="5003800"/>
              <a:ext cx="2304000" cy="533400"/>
            </a:xfrm>
            <a:prstGeom prst="roundRect">
              <a:avLst/>
            </a:prstGeom>
            <a:solidFill>
              <a:srgbClr val="A1B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C8FAFAF-3FDF-313E-228A-194E6AD5CE0F}"/>
                </a:ext>
              </a:extLst>
            </p:cNvPr>
            <p:cNvSpPr txBox="1"/>
            <p:nvPr/>
          </p:nvSpPr>
          <p:spPr>
            <a:xfrm>
              <a:off x="744000" y="4964152"/>
              <a:ext cx="23040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その１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E3F1A03-6967-60C7-B844-CC7E1E1E2EAB}"/>
              </a:ext>
            </a:extLst>
          </p:cNvPr>
          <p:cNvGrpSpPr/>
          <p:nvPr/>
        </p:nvGrpSpPr>
        <p:grpSpPr>
          <a:xfrm>
            <a:off x="4856981" y="3187106"/>
            <a:ext cx="553999" cy="604055"/>
            <a:chOff x="3512819" y="4953743"/>
            <a:chExt cx="553999" cy="604055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37FC99D9-9755-982D-8608-20C08D2D172D}"/>
                </a:ext>
              </a:extLst>
            </p:cNvPr>
            <p:cNvSpPr/>
            <p:nvPr/>
          </p:nvSpPr>
          <p:spPr>
            <a:xfrm>
              <a:off x="3512820" y="5003800"/>
              <a:ext cx="553998" cy="553998"/>
            </a:xfrm>
            <a:prstGeom prst="ellipse">
              <a:avLst/>
            </a:prstGeom>
            <a:solidFill>
              <a:srgbClr val="A1B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AA4D1EE-E9EF-2279-B043-91DA3A0990EF}"/>
                </a:ext>
              </a:extLst>
            </p:cNvPr>
            <p:cNvSpPr txBox="1"/>
            <p:nvPr/>
          </p:nvSpPr>
          <p:spPr>
            <a:xfrm>
              <a:off x="3512819" y="4953743"/>
              <a:ext cx="5539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4EB97C3-C6B5-E6ED-99F9-C01744489485}"/>
              </a:ext>
            </a:extLst>
          </p:cNvPr>
          <p:cNvSpPr/>
          <p:nvPr/>
        </p:nvSpPr>
        <p:spPr>
          <a:xfrm>
            <a:off x="5773750" y="3314891"/>
            <a:ext cx="508102" cy="436622"/>
          </a:xfrm>
          <a:prstGeom prst="rightArrow">
            <a:avLst>
              <a:gd name="adj1" fmla="val 53490"/>
              <a:gd name="adj2" fmla="val 62217"/>
            </a:avLst>
          </a:prstGeom>
          <a:solidFill>
            <a:srgbClr val="A1B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90F90ED-CA1C-91ED-2057-6133A5263546}"/>
              </a:ext>
            </a:extLst>
          </p:cNvPr>
          <p:cNvSpPr/>
          <p:nvPr/>
        </p:nvSpPr>
        <p:spPr>
          <a:xfrm>
            <a:off x="543509" y="1452102"/>
            <a:ext cx="400982" cy="400982"/>
          </a:xfrm>
          <a:prstGeom prst="rect">
            <a:avLst/>
          </a:prstGeom>
          <a:solidFill>
            <a:srgbClr val="E3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A06EDC7-ECA7-294D-AE14-E7961299422F}"/>
              </a:ext>
            </a:extLst>
          </p:cNvPr>
          <p:cNvSpPr/>
          <p:nvPr/>
        </p:nvSpPr>
        <p:spPr>
          <a:xfrm>
            <a:off x="543509" y="4912867"/>
            <a:ext cx="400982" cy="400982"/>
          </a:xfrm>
          <a:prstGeom prst="rect">
            <a:avLst/>
          </a:prstGeom>
          <a:solidFill>
            <a:srgbClr val="FD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EE59EB4B-3F57-5594-BADE-E96355BE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578" y="6356350"/>
            <a:ext cx="623221" cy="365125"/>
          </a:xfrm>
        </p:spPr>
        <p:txBody>
          <a:bodyPr/>
          <a:lstStyle/>
          <a:p>
            <a:fld id="{1ABEC238-E340-431E-8D7F-408EFA93FE7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30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66</Words>
  <Application>Microsoft Office PowerPoint</Application>
  <PresentationFormat>ワイド画面</PresentationFormat>
  <Paragraphs>24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 一美</dc:creator>
  <cp:lastModifiedBy>野村 一美</cp:lastModifiedBy>
  <cp:revision>6</cp:revision>
  <dcterms:created xsi:type="dcterms:W3CDTF">2023-01-31T01:27:22Z</dcterms:created>
  <dcterms:modified xsi:type="dcterms:W3CDTF">2023-04-27T02:23:11Z</dcterms:modified>
</cp:coreProperties>
</file>