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4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7"/>
    <a:srgbClr val="65D54B"/>
    <a:srgbClr val="82DD6D"/>
    <a:srgbClr val="F29140"/>
    <a:srgbClr val="23B4C3"/>
    <a:srgbClr val="FC3660"/>
    <a:srgbClr val="FF0066"/>
    <a:srgbClr val="0171C0"/>
    <a:srgbClr val="FF33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6187" autoAdjust="0"/>
  </p:normalViewPr>
  <p:slideViewPr>
    <p:cSldViewPr snapToGrid="0">
      <p:cViewPr>
        <p:scale>
          <a:sx n="66" d="100"/>
          <a:sy n="66" d="100"/>
        </p:scale>
        <p:origin x="1854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71CD1-6798-4846-9F2C-1F64C143ECBA}" type="datetimeFigureOut">
              <a:rPr kumimoji="1" lang="ja-JP" altLang="en-US" smtClean="0"/>
              <a:t>2022/11/30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182B6-D2D9-4312-AF7B-33385FC3A3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805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182B6-D2D9-4312-AF7B-33385FC3A35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287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5" t="6862" r="26547" b="52606"/>
          <a:stretch/>
        </p:blipFill>
        <p:spPr>
          <a:xfrm>
            <a:off x="0" y="5"/>
            <a:ext cx="12192000" cy="6596743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 rot="10800000">
            <a:off x="0" y="613800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23B4C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 userDrawn="1"/>
        </p:nvSpPr>
        <p:spPr>
          <a:xfrm rot="10800000">
            <a:off x="0" y="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23B4C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48" y="226235"/>
            <a:ext cx="976312" cy="26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3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146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139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 rot="10800000">
            <a:off x="0" y="6498000"/>
            <a:ext cx="12192000" cy="36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23B4C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10800000">
            <a:off x="0" y="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23B4C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061700" y="6498000"/>
            <a:ext cx="1130300" cy="360000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4DD1045-3F46-4826-BF43-1DAC2B7DCD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558" y="207320"/>
            <a:ext cx="976312" cy="26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612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201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706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300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320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167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DD1045-3F46-4826-BF43-1DAC2B7DCD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831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76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25901" y="2302788"/>
            <a:ext cx="634019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タイトルを入れてください</a:t>
            </a:r>
          </a:p>
        </p:txBody>
      </p:sp>
      <p:sp>
        <p:nvSpPr>
          <p:cNvPr id="5" name="サブタイトル 3"/>
          <p:cNvSpPr txBox="1">
            <a:spLocks/>
          </p:cNvSpPr>
          <p:nvPr/>
        </p:nvSpPr>
        <p:spPr>
          <a:xfrm>
            <a:off x="9467849" y="6485787"/>
            <a:ext cx="2600999" cy="280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Tx/>
              <a:buNone/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日にちや名前など</a:t>
            </a:r>
          </a:p>
        </p:txBody>
      </p:sp>
    </p:spTree>
    <p:extLst>
      <p:ext uri="{BB962C8B-B14F-4D97-AF65-F5344CB8AC3E}">
        <p14:creationId xmlns:p14="http://schemas.microsoft.com/office/powerpoint/2010/main" val="391670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1045-3F46-4826-BF43-1DAC2B7DCD9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-29969"/>
            <a:ext cx="31918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配色について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8655957" y="2050976"/>
            <a:ext cx="835126" cy="819150"/>
            <a:chOff x="866775" y="1250950"/>
            <a:chExt cx="819150" cy="819150"/>
          </a:xfrm>
        </p:grpSpPr>
        <p:sp>
          <p:nvSpPr>
            <p:cNvPr id="9" name="円/楕円 8"/>
            <p:cNvSpPr/>
            <p:nvPr/>
          </p:nvSpPr>
          <p:spPr>
            <a:xfrm>
              <a:off x="866775" y="1250950"/>
              <a:ext cx="819150" cy="819150"/>
            </a:xfrm>
            <a:prstGeom prst="ellipse">
              <a:avLst/>
            </a:prstGeom>
            <a:solidFill>
              <a:srgbClr val="23B4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036092" y="1406117"/>
              <a:ext cx="480517" cy="6392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3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endParaRPr kumimoji="1" lang="ja-JP" altLang="en-US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9809011" y="2026282"/>
            <a:ext cx="835126" cy="819150"/>
            <a:chOff x="866775" y="1250950"/>
            <a:chExt cx="819150" cy="819150"/>
          </a:xfrm>
        </p:grpSpPr>
        <p:sp>
          <p:nvSpPr>
            <p:cNvPr id="16" name="円/楕円 15"/>
            <p:cNvSpPr/>
            <p:nvPr/>
          </p:nvSpPr>
          <p:spPr>
            <a:xfrm>
              <a:off x="866775" y="1250950"/>
              <a:ext cx="819150" cy="819150"/>
            </a:xfrm>
            <a:prstGeom prst="ellipse">
              <a:avLst/>
            </a:prstGeom>
            <a:solidFill>
              <a:srgbClr val="23B4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060783" y="1406117"/>
              <a:ext cx="4311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3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8" name="角丸四角形 9">
            <a:extLst>
              <a:ext uri="{FF2B5EF4-FFF2-40B4-BE49-F238E27FC236}">
                <a16:creationId xmlns:a16="http://schemas.microsoft.com/office/drawing/2014/main" id="{6039A2F3-7F46-F7EC-942F-DC0C49691223}"/>
              </a:ext>
            </a:extLst>
          </p:cNvPr>
          <p:cNvSpPr/>
          <p:nvPr/>
        </p:nvSpPr>
        <p:spPr>
          <a:xfrm>
            <a:off x="8655957" y="1096513"/>
            <a:ext cx="3191900" cy="592768"/>
          </a:xfrm>
          <a:prstGeom prst="roundRect">
            <a:avLst>
              <a:gd name="adj" fmla="val 10106"/>
            </a:avLst>
          </a:prstGeom>
          <a:gradFill flip="none" rotWithShape="1">
            <a:gsLst>
              <a:gs pos="0">
                <a:srgbClr val="0070C0"/>
              </a:gs>
              <a:gs pos="100000">
                <a:srgbClr val="23B4C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3">
            <a:extLst>
              <a:ext uri="{FF2B5EF4-FFF2-40B4-BE49-F238E27FC236}">
                <a16:creationId xmlns:a16="http://schemas.microsoft.com/office/drawing/2014/main" id="{C953BF92-49DB-3C23-9E41-5415AC9C1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957" y="1130625"/>
            <a:ext cx="3191900" cy="51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強　調</a:t>
            </a:r>
          </a:p>
        </p:txBody>
      </p:sp>
      <p:sp>
        <p:nvSpPr>
          <p:cNvPr id="22" name="グラフィックス 20" descr="再生 単色塗りつぶし">
            <a:extLst>
              <a:ext uri="{FF2B5EF4-FFF2-40B4-BE49-F238E27FC236}">
                <a16:creationId xmlns:a16="http://schemas.microsoft.com/office/drawing/2014/main" id="{8F115280-A5E7-2299-13FC-47494531C561}"/>
              </a:ext>
            </a:extLst>
          </p:cNvPr>
          <p:cNvSpPr/>
          <p:nvPr/>
        </p:nvSpPr>
        <p:spPr>
          <a:xfrm>
            <a:off x="11316542" y="2273811"/>
            <a:ext cx="310308" cy="400050"/>
          </a:xfrm>
          <a:custGeom>
            <a:avLst/>
            <a:gdLst>
              <a:gd name="connsiteX0" fmla="*/ 0 w 546734"/>
              <a:gd name="connsiteY0" fmla="*/ 0 h 704850"/>
              <a:gd name="connsiteX1" fmla="*/ 546735 w 546734"/>
              <a:gd name="connsiteY1" fmla="*/ 352425 h 704850"/>
              <a:gd name="connsiteX2" fmla="*/ 0 w 546734"/>
              <a:gd name="connsiteY2" fmla="*/ 7048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734" h="704850">
                <a:moveTo>
                  <a:pt x="0" y="0"/>
                </a:moveTo>
                <a:lnTo>
                  <a:pt x="546735" y="352425"/>
                </a:lnTo>
                <a:lnTo>
                  <a:pt x="0" y="704850"/>
                </a:lnTo>
                <a:close/>
              </a:path>
            </a:pathLst>
          </a:custGeom>
          <a:gradFill flip="none" rotWithShape="1">
            <a:gsLst>
              <a:gs pos="0">
                <a:srgbClr val="23B4C3"/>
              </a:gs>
              <a:gs pos="76000">
                <a:srgbClr val="0171C0"/>
              </a:gs>
            </a:gsLst>
            <a:lin ang="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1A55B51-F165-BBAF-4FCA-9D0F566F1202}"/>
              </a:ext>
            </a:extLst>
          </p:cNvPr>
          <p:cNvSpPr/>
          <p:nvPr/>
        </p:nvSpPr>
        <p:spPr>
          <a:xfrm>
            <a:off x="4857331" y="1130625"/>
            <a:ext cx="1361851" cy="1361851"/>
          </a:xfrm>
          <a:prstGeom prst="rect">
            <a:avLst/>
          </a:prstGeom>
          <a:solidFill>
            <a:srgbClr val="23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1226B45-CEE9-FBE5-0972-7F23D7C8F00F}"/>
              </a:ext>
            </a:extLst>
          </p:cNvPr>
          <p:cNvSpPr/>
          <p:nvPr/>
        </p:nvSpPr>
        <p:spPr>
          <a:xfrm>
            <a:off x="6491257" y="1130625"/>
            <a:ext cx="1361851" cy="1361851"/>
          </a:xfrm>
          <a:prstGeom prst="rect">
            <a:avLst/>
          </a:prstGeom>
          <a:solidFill>
            <a:srgbClr val="017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E055C01A-87E6-70BA-0C15-E0D1EFF5D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330" y="1282095"/>
            <a:ext cx="1361852" cy="97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メイン</a:t>
            </a:r>
            <a:endParaRPr lang="en-US" altLang="ja-JP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カラー</a:t>
            </a: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9A786728-00F8-E363-78CA-4FF8F2367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256" y="1282095"/>
            <a:ext cx="1361852" cy="97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メイン</a:t>
            </a:r>
            <a:endParaRPr lang="en-US" altLang="ja-JP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カラー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C1EF3DE-538C-FB93-92AD-87B6E8E5F42B}"/>
              </a:ext>
            </a:extLst>
          </p:cNvPr>
          <p:cNvSpPr/>
          <p:nvPr/>
        </p:nvSpPr>
        <p:spPr>
          <a:xfrm>
            <a:off x="4864277" y="2614419"/>
            <a:ext cx="1361851" cy="13618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8296879-392B-E0DF-9FC6-6273485695E4}"/>
              </a:ext>
            </a:extLst>
          </p:cNvPr>
          <p:cNvSpPr/>
          <p:nvPr/>
        </p:nvSpPr>
        <p:spPr>
          <a:xfrm>
            <a:off x="6498203" y="2614419"/>
            <a:ext cx="1361851" cy="1361851"/>
          </a:xfrm>
          <a:prstGeom prst="rect">
            <a:avLst/>
          </a:prstGeom>
          <a:solidFill>
            <a:srgbClr val="FC3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3">
            <a:extLst>
              <a:ext uri="{FF2B5EF4-FFF2-40B4-BE49-F238E27FC236}">
                <a16:creationId xmlns:a16="http://schemas.microsoft.com/office/drawing/2014/main" id="{1AB6D29E-5EFF-0E9E-CAF7-77D1C437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330" y="2806747"/>
            <a:ext cx="1361852" cy="97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フォントカラー</a:t>
            </a: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2B0254FA-29F2-7A04-D380-A5937CC37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191" y="2806748"/>
            <a:ext cx="1613874" cy="97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アクセントカラー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3EEA4994-ABC8-B8C0-5497-8487AAFADCD1}"/>
              </a:ext>
            </a:extLst>
          </p:cNvPr>
          <p:cNvSpPr/>
          <p:nvPr/>
        </p:nvSpPr>
        <p:spPr>
          <a:xfrm>
            <a:off x="11108065" y="1920181"/>
            <a:ext cx="135517" cy="135517"/>
          </a:xfrm>
          <a:prstGeom prst="ellipse">
            <a:avLst/>
          </a:prstGeom>
          <a:solidFill>
            <a:srgbClr val="23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27B2F225-7E47-2733-E031-7A3EE0ADF711}"/>
              </a:ext>
            </a:extLst>
          </p:cNvPr>
          <p:cNvSpPr/>
          <p:nvPr/>
        </p:nvSpPr>
        <p:spPr>
          <a:xfrm>
            <a:off x="11525628" y="1907394"/>
            <a:ext cx="135517" cy="135517"/>
          </a:xfrm>
          <a:prstGeom prst="ellipse">
            <a:avLst/>
          </a:prstGeom>
          <a:solidFill>
            <a:srgbClr val="23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846FBFB8-12AB-2446-1AD1-408F79708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45" y="921174"/>
            <a:ext cx="3969739" cy="559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メインカラーを</a:t>
            </a: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色設定しました。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記号やバナーなどに使っていただくと綺麗にまとまります。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フォントカラーは黒にしてありますが、目がチカチカするようであれば黒から</a:t>
            </a: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段階くらい白くした濃いグレーにしてみてください。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サブカラーは色が足りない時に使ってください。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6C69FE5-0257-172C-D77D-7C7B9E1CB2A7}"/>
              </a:ext>
            </a:extLst>
          </p:cNvPr>
          <p:cNvSpPr/>
          <p:nvPr/>
        </p:nvSpPr>
        <p:spPr>
          <a:xfrm>
            <a:off x="4873148" y="4720460"/>
            <a:ext cx="1361851" cy="1361851"/>
          </a:xfrm>
          <a:prstGeom prst="rect">
            <a:avLst/>
          </a:prstGeom>
          <a:solidFill>
            <a:srgbClr val="F29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">
            <a:extLst>
              <a:ext uri="{FF2B5EF4-FFF2-40B4-BE49-F238E27FC236}">
                <a16:creationId xmlns:a16="http://schemas.microsoft.com/office/drawing/2014/main" id="{A81D40FD-EE22-D6B6-648A-C5A2B8206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265" y="5143622"/>
            <a:ext cx="1613874" cy="51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サブカラー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424CD0F-A747-63F0-40B3-25862452D710}"/>
              </a:ext>
            </a:extLst>
          </p:cNvPr>
          <p:cNvSpPr/>
          <p:nvPr/>
        </p:nvSpPr>
        <p:spPr>
          <a:xfrm>
            <a:off x="6498203" y="4726879"/>
            <a:ext cx="1361851" cy="1361851"/>
          </a:xfrm>
          <a:prstGeom prst="rect">
            <a:avLst/>
          </a:prstGeom>
          <a:solidFill>
            <a:srgbClr val="65D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0D20A6A6-72EA-AF7E-8B01-416374976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191" y="5135108"/>
            <a:ext cx="1613874" cy="51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サブカラー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2130FAE-18E7-4439-B94A-8005B9EF42C7}"/>
              </a:ext>
            </a:extLst>
          </p:cNvPr>
          <p:cNvSpPr/>
          <p:nvPr/>
        </p:nvSpPr>
        <p:spPr>
          <a:xfrm>
            <a:off x="10887388" y="5546910"/>
            <a:ext cx="429154" cy="429154"/>
          </a:xfrm>
          <a:prstGeom prst="rect">
            <a:avLst/>
          </a:prstGeom>
          <a:solidFill>
            <a:srgbClr val="017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549BE93-CD4E-53CE-97FB-5F5B677CD180}"/>
              </a:ext>
            </a:extLst>
          </p:cNvPr>
          <p:cNvSpPr/>
          <p:nvPr/>
        </p:nvSpPr>
        <p:spPr>
          <a:xfrm>
            <a:off x="10243724" y="5546910"/>
            <a:ext cx="429154" cy="429154"/>
          </a:xfrm>
          <a:prstGeom prst="rect">
            <a:avLst/>
          </a:prstGeom>
          <a:solidFill>
            <a:srgbClr val="FC3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0E2ED3A-9A68-B70F-98FD-60A0B535C802}"/>
              </a:ext>
            </a:extLst>
          </p:cNvPr>
          <p:cNvSpPr/>
          <p:nvPr/>
        </p:nvSpPr>
        <p:spPr>
          <a:xfrm>
            <a:off x="8949479" y="5546910"/>
            <a:ext cx="429154" cy="429154"/>
          </a:xfrm>
          <a:prstGeom prst="rect">
            <a:avLst/>
          </a:prstGeom>
          <a:solidFill>
            <a:srgbClr val="F29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5B4EE22-8116-34BD-B7F3-716929101545}"/>
              </a:ext>
            </a:extLst>
          </p:cNvPr>
          <p:cNvSpPr/>
          <p:nvPr/>
        </p:nvSpPr>
        <p:spPr>
          <a:xfrm>
            <a:off x="9572846" y="5546910"/>
            <a:ext cx="429154" cy="429154"/>
          </a:xfrm>
          <a:prstGeom prst="rect">
            <a:avLst/>
          </a:prstGeom>
          <a:solidFill>
            <a:srgbClr val="65D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26DD409C-90EA-380F-AAE3-EDD5861BD6CC}"/>
              </a:ext>
            </a:extLst>
          </p:cNvPr>
          <p:cNvGrpSpPr/>
          <p:nvPr/>
        </p:nvGrpSpPr>
        <p:grpSpPr>
          <a:xfrm>
            <a:off x="8655956" y="4246403"/>
            <a:ext cx="2970893" cy="1126146"/>
            <a:chOff x="8655956" y="4246403"/>
            <a:chExt cx="2970893" cy="1126146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527F08F9-54D3-0819-7242-A9CFAF7D2955}"/>
                </a:ext>
              </a:extLst>
            </p:cNvPr>
            <p:cNvSpPr/>
            <p:nvPr/>
          </p:nvSpPr>
          <p:spPr>
            <a:xfrm>
              <a:off x="8655956" y="4246403"/>
              <a:ext cx="2970893" cy="902742"/>
            </a:xfrm>
            <a:prstGeom prst="rect">
              <a:avLst/>
            </a:prstGeom>
            <a:solidFill>
              <a:srgbClr val="D1F3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テキスト ボックス 3">
              <a:extLst>
                <a:ext uri="{FF2B5EF4-FFF2-40B4-BE49-F238E27FC236}">
                  <a16:creationId xmlns:a16="http://schemas.microsoft.com/office/drawing/2014/main" id="{67DBA15C-C629-5DF8-A44D-0D2C0DA5F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57968" y="4348003"/>
              <a:ext cx="276686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lnSpc>
                  <a:spcPts val="2400"/>
                </a:lnSpc>
              </a:pPr>
              <a:r>
                <a:rPr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サブカラーを使うときはこの配色がおすすめ</a:t>
              </a:r>
            </a:p>
          </p:txBody>
        </p:sp>
        <p:sp>
          <p:nvSpPr>
            <p:cNvPr id="44" name="グラフィックス 20" descr="再生 単色塗りつぶし">
              <a:extLst>
                <a:ext uri="{FF2B5EF4-FFF2-40B4-BE49-F238E27FC236}">
                  <a16:creationId xmlns:a16="http://schemas.microsoft.com/office/drawing/2014/main" id="{B6DF158A-C812-E38B-F5BA-96A7FFABC41C}"/>
                </a:ext>
              </a:extLst>
            </p:cNvPr>
            <p:cNvSpPr/>
            <p:nvPr/>
          </p:nvSpPr>
          <p:spPr>
            <a:xfrm rot="5400000">
              <a:off x="10026939" y="5110519"/>
              <a:ext cx="228927" cy="295134"/>
            </a:xfrm>
            <a:custGeom>
              <a:avLst/>
              <a:gdLst>
                <a:gd name="connsiteX0" fmla="*/ 0 w 546734"/>
                <a:gd name="connsiteY0" fmla="*/ 0 h 704850"/>
                <a:gd name="connsiteX1" fmla="*/ 546735 w 546734"/>
                <a:gd name="connsiteY1" fmla="*/ 352425 h 704850"/>
                <a:gd name="connsiteX2" fmla="*/ 0 w 546734"/>
                <a:gd name="connsiteY2" fmla="*/ 7048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6734" h="704850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D1F3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898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92</Words>
  <Application>Microsoft Office PowerPoint</Application>
  <PresentationFormat>ワイド画面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 一美</dc:creator>
  <cp:lastModifiedBy>野村 一美</cp:lastModifiedBy>
  <cp:revision>51</cp:revision>
  <dcterms:created xsi:type="dcterms:W3CDTF">2020-06-07T23:09:38Z</dcterms:created>
  <dcterms:modified xsi:type="dcterms:W3CDTF">2022-11-30T05:29:42Z</dcterms:modified>
</cp:coreProperties>
</file>