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
  </p:notesMasterIdLst>
  <p:handoutMasterIdLst>
    <p:handoutMasterId r:id="rId5"/>
  </p:handout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D2D"/>
    <a:srgbClr val="E3F9E4"/>
    <a:srgbClr val="D2F6D4"/>
    <a:srgbClr val="88E88D"/>
    <a:srgbClr val="404040"/>
    <a:srgbClr val="6AE879"/>
    <a:srgbClr val="F4B263"/>
    <a:srgbClr val="16D01A"/>
    <a:srgbClr val="09C309"/>
    <a:srgbClr val="91D6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66" d="100"/>
          <a:sy n="66" d="100"/>
        </p:scale>
        <p:origin x="1536" y="1134"/>
      </p:cViewPr>
      <p:guideLst/>
    </p:cSldViewPr>
  </p:slideViewPr>
  <p:notesTextViewPr>
    <p:cViewPr>
      <p:scale>
        <a:sx n="1" d="1"/>
        <a:sy n="1" d="1"/>
      </p:scale>
      <p:origin x="0" y="0"/>
    </p:cViewPr>
  </p:notesTextViewPr>
  <p:notesViewPr>
    <p:cSldViewPr snapToGrid="0">
      <p:cViewPr varScale="1">
        <p:scale>
          <a:sx n="86" d="100"/>
          <a:sy n="86" d="100"/>
        </p:scale>
        <p:origin x="301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00586BC-110C-66DF-7ECD-A717A2C810F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6889FF1-A788-9529-8076-778875341A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9120E2-5C72-4F5B-AE5A-16A96F98A9B5}" type="datetimeFigureOut">
              <a:rPr kumimoji="1" lang="ja-JP" altLang="en-US" smtClean="0"/>
              <a:t>2022/11/30</a:t>
            </a:fld>
            <a:endParaRPr kumimoji="1" lang="ja-JP" altLang="en-US"/>
          </a:p>
        </p:txBody>
      </p:sp>
      <p:sp>
        <p:nvSpPr>
          <p:cNvPr id="4" name="フッター プレースホルダー 3">
            <a:extLst>
              <a:ext uri="{FF2B5EF4-FFF2-40B4-BE49-F238E27FC236}">
                <a16:creationId xmlns:a16="http://schemas.microsoft.com/office/drawing/2014/main" id="{BECC29FB-EAC0-1439-DC38-012F009B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31F301C-F3F0-6C8B-989A-6046C6EF3AA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444917-3E35-4CCA-8E0D-1CE2B5601DBD}" type="slidenum">
              <a:rPr kumimoji="1" lang="ja-JP" altLang="en-US" smtClean="0"/>
              <a:t>‹#›</a:t>
            </a:fld>
            <a:endParaRPr kumimoji="1" lang="ja-JP" altLang="en-US"/>
          </a:p>
        </p:txBody>
      </p:sp>
    </p:spTree>
    <p:extLst>
      <p:ext uri="{BB962C8B-B14F-4D97-AF65-F5344CB8AC3E}">
        <p14:creationId xmlns:p14="http://schemas.microsoft.com/office/powerpoint/2010/main" val="15605913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5FC06F-E46B-45A4-83A2-7F09A66B2A8A}" type="datetimeFigureOut">
              <a:rPr kumimoji="1" lang="ja-JP" altLang="en-US" smtClean="0"/>
              <a:t>2022/11/30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B7D84D-8EB5-4414-BF40-A60157728E21}" type="slidenum">
              <a:rPr kumimoji="1" lang="ja-JP" altLang="en-US" smtClean="0"/>
              <a:t>‹#›</a:t>
            </a:fld>
            <a:endParaRPr kumimoji="1" lang="ja-JP" altLang="en-US"/>
          </a:p>
        </p:txBody>
      </p:sp>
    </p:spTree>
    <p:extLst>
      <p:ext uri="{BB962C8B-B14F-4D97-AF65-F5344CB8AC3E}">
        <p14:creationId xmlns:p14="http://schemas.microsoft.com/office/powerpoint/2010/main" val="36788113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4B7D84D-8EB5-4414-BF40-A60157728E21}" type="slidenum">
              <a:rPr kumimoji="1" lang="ja-JP" altLang="en-US" smtClean="0"/>
              <a:t>2</a:t>
            </a:fld>
            <a:endParaRPr kumimoji="1" lang="ja-JP" altLang="en-US"/>
          </a:p>
        </p:txBody>
      </p:sp>
    </p:spTree>
    <p:extLst>
      <p:ext uri="{BB962C8B-B14F-4D97-AF65-F5344CB8AC3E}">
        <p14:creationId xmlns:p14="http://schemas.microsoft.com/office/powerpoint/2010/main" val="7020475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53C8F135-DC71-7130-046C-977902A4B9C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97669"/>
            <a:ext cx="12192000" cy="2112000"/>
          </a:xfrm>
          <a:prstGeom prst="rect">
            <a:avLst/>
          </a:prstGeom>
        </p:spPr>
      </p:pic>
      <p:cxnSp>
        <p:nvCxnSpPr>
          <p:cNvPr id="8" name="直線コネクタ 7">
            <a:extLst>
              <a:ext uri="{FF2B5EF4-FFF2-40B4-BE49-F238E27FC236}">
                <a16:creationId xmlns:a16="http://schemas.microsoft.com/office/drawing/2014/main" id="{BC85AF45-AFED-9E42-613C-01552A0E0DA7}"/>
              </a:ext>
            </a:extLst>
          </p:cNvPr>
          <p:cNvCxnSpPr>
            <a:cxnSpLocks/>
          </p:cNvCxnSpPr>
          <p:nvPr userDrawn="1"/>
        </p:nvCxnSpPr>
        <p:spPr>
          <a:xfrm>
            <a:off x="6350" y="5740400"/>
            <a:ext cx="12192000" cy="0"/>
          </a:xfrm>
          <a:prstGeom prst="line">
            <a:avLst/>
          </a:prstGeom>
          <a:ln w="28575">
            <a:solidFill>
              <a:srgbClr val="91D6F7"/>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87B4A372-A63C-C620-8D22-CC2B08DBAE4E}"/>
              </a:ext>
            </a:extLst>
          </p:cNvPr>
          <p:cNvCxnSpPr>
            <a:cxnSpLocks/>
          </p:cNvCxnSpPr>
          <p:nvPr userDrawn="1"/>
        </p:nvCxnSpPr>
        <p:spPr>
          <a:xfrm>
            <a:off x="6350" y="5600700"/>
            <a:ext cx="12192000" cy="0"/>
          </a:xfrm>
          <a:prstGeom prst="line">
            <a:avLst/>
          </a:prstGeom>
          <a:ln w="28575">
            <a:solidFill>
              <a:srgbClr val="F4B263"/>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81A69494-C0E4-5F4F-F638-09FB1EF28E6E}"/>
              </a:ext>
            </a:extLst>
          </p:cNvPr>
          <p:cNvCxnSpPr>
            <a:cxnSpLocks/>
          </p:cNvCxnSpPr>
          <p:nvPr userDrawn="1"/>
        </p:nvCxnSpPr>
        <p:spPr>
          <a:xfrm>
            <a:off x="6350" y="5473700"/>
            <a:ext cx="12192000" cy="0"/>
          </a:xfrm>
          <a:prstGeom prst="line">
            <a:avLst/>
          </a:prstGeom>
          <a:ln w="28575">
            <a:solidFill>
              <a:srgbClr val="09C309"/>
            </a:solidFill>
          </a:ln>
        </p:spPr>
        <p:style>
          <a:lnRef idx="1">
            <a:schemeClr val="accent1"/>
          </a:lnRef>
          <a:fillRef idx="0">
            <a:schemeClr val="accent1"/>
          </a:fillRef>
          <a:effectRef idx="0">
            <a:schemeClr val="accent1"/>
          </a:effectRef>
          <a:fontRef idx="minor">
            <a:schemeClr val="tx1"/>
          </a:fontRef>
        </p:style>
      </p:cxnSp>
      <p:pic>
        <p:nvPicPr>
          <p:cNvPr id="11" name="図 10">
            <a:extLst>
              <a:ext uri="{FF2B5EF4-FFF2-40B4-BE49-F238E27FC236}">
                <a16:creationId xmlns:a16="http://schemas.microsoft.com/office/drawing/2014/main" id="{6A63B950-B266-DA20-B76C-537F4D70976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67855" y="6218439"/>
            <a:ext cx="1268990" cy="334065"/>
          </a:xfrm>
          <a:prstGeom prst="rect">
            <a:avLst/>
          </a:prstGeom>
        </p:spPr>
      </p:pic>
      <p:sp>
        <p:nvSpPr>
          <p:cNvPr id="13" name="正方形/長方形 12">
            <a:extLst>
              <a:ext uri="{FF2B5EF4-FFF2-40B4-BE49-F238E27FC236}">
                <a16:creationId xmlns:a16="http://schemas.microsoft.com/office/drawing/2014/main" id="{6A8E71A2-A9A2-72F8-CDF2-9A60E4AA87A1}"/>
              </a:ext>
            </a:extLst>
          </p:cNvPr>
          <p:cNvSpPr/>
          <p:nvPr userDrawn="1"/>
        </p:nvSpPr>
        <p:spPr>
          <a:xfrm>
            <a:off x="0" y="2989943"/>
            <a:ext cx="12192000" cy="2293257"/>
          </a:xfrm>
          <a:prstGeom prst="rect">
            <a:avLst/>
          </a:prstGeom>
          <a:solidFill>
            <a:srgbClr val="E3F9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1984378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246130379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1875349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07122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279988" y="6271947"/>
            <a:ext cx="2743200" cy="365125"/>
          </a:xfrm>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193570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374C156A-C76D-ACF5-C881-26B44756C6E3}"/>
              </a:ext>
            </a:extLst>
          </p:cNvPr>
          <p:cNvGrpSpPr/>
          <p:nvPr userDrawn="1"/>
        </p:nvGrpSpPr>
        <p:grpSpPr>
          <a:xfrm>
            <a:off x="0" y="5790490"/>
            <a:ext cx="12192000" cy="957652"/>
            <a:chOff x="0" y="5790490"/>
            <a:chExt cx="12192000" cy="957652"/>
          </a:xfrm>
        </p:grpSpPr>
        <p:pic>
          <p:nvPicPr>
            <p:cNvPr id="8" name="図 7">
              <a:extLst>
                <a:ext uri="{FF2B5EF4-FFF2-40B4-BE49-F238E27FC236}">
                  <a16:creationId xmlns:a16="http://schemas.microsoft.com/office/drawing/2014/main" id="{3DF6A45A-0C51-CB62-4ECE-9E2C99FD377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790490"/>
              <a:ext cx="9144002" cy="957652"/>
            </a:xfrm>
            <a:prstGeom prst="rect">
              <a:avLst/>
            </a:prstGeom>
          </p:spPr>
        </p:pic>
        <p:pic>
          <p:nvPicPr>
            <p:cNvPr id="9" name="図 8">
              <a:extLst>
                <a:ext uri="{FF2B5EF4-FFF2-40B4-BE49-F238E27FC236}">
                  <a16:creationId xmlns:a16="http://schemas.microsoft.com/office/drawing/2014/main" id="{EFEE5743-EC08-4331-9EE0-56CBE0E0162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7750" r="1472"/>
            <a:stretch/>
          </p:blipFill>
          <p:spPr>
            <a:xfrm>
              <a:off x="7548880" y="5790490"/>
              <a:ext cx="4643120" cy="957652"/>
            </a:xfrm>
            <a:prstGeom prst="rect">
              <a:avLst/>
            </a:prstGeom>
          </p:spPr>
        </p:pic>
      </p:grpSp>
      <p:sp>
        <p:nvSpPr>
          <p:cNvPr id="6" name="Slide Number Placeholder 5"/>
          <p:cNvSpPr>
            <a:spLocks noGrp="1"/>
          </p:cNvSpPr>
          <p:nvPr>
            <p:ph type="sldNum" sz="quarter" idx="12"/>
          </p:nvPr>
        </p:nvSpPr>
        <p:spPr>
          <a:xfrm>
            <a:off x="8610600" y="6238876"/>
            <a:ext cx="2743200" cy="371474"/>
          </a:xfrm>
        </p:spPr>
        <p:txBody>
          <a:bodyPr/>
          <a:lstStyle/>
          <a:p>
            <a:fld id="{7C4B019B-79BA-4A53-AE8A-CE0562BED11E}" type="slidenum">
              <a:rPr kumimoji="1" lang="ja-JP" altLang="en-US" smtClean="0"/>
              <a:t>‹#›</a:t>
            </a:fld>
            <a:endParaRPr kumimoji="1" lang="ja-JP" altLang="en-US"/>
          </a:p>
        </p:txBody>
      </p:sp>
      <p:grpSp>
        <p:nvGrpSpPr>
          <p:cNvPr id="13" name="グループ化 12">
            <a:extLst>
              <a:ext uri="{FF2B5EF4-FFF2-40B4-BE49-F238E27FC236}">
                <a16:creationId xmlns:a16="http://schemas.microsoft.com/office/drawing/2014/main" id="{2F7D7861-FD12-F601-425F-77EDA948683E}"/>
              </a:ext>
            </a:extLst>
          </p:cNvPr>
          <p:cNvGrpSpPr/>
          <p:nvPr userDrawn="1"/>
        </p:nvGrpSpPr>
        <p:grpSpPr>
          <a:xfrm>
            <a:off x="0" y="872671"/>
            <a:ext cx="12192000" cy="186872"/>
            <a:chOff x="0" y="872671"/>
            <a:chExt cx="12192000" cy="266700"/>
          </a:xfrm>
        </p:grpSpPr>
        <p:cxnSp>
          <p:nvCxnSpPr>
            <p:cNvPr id="10" name="直線コネクタ 9">
              <a:extLst>
                <a:ext uri="{FF2B5EF4-FFF2-40B4-BE49-F238E27FC236}">
                  <a16:creationId xmlns:a16="http://schemas.microsoft.com/office/drawing/2014/main" id="{E98ADF10-4D99-9945-9557-7CA0C4BF3510}"/>
                </a:ext>
              </a:extLst>
            </p:cNvPr>
            <p:cNvCxnSpPr>
              <a:cxnSpLocks/>
            </p:cNvCxnSpPr>
            <p:nvPr userDrawn="1"/>
          </p:nvCxnSpPr>
          <p:spPr>
            <a:xfrm>
              <a:off x="0" y="1139371"/>
              <a:ext cx="12192000" cy="0"/>
            </a:xfrm>
            <a:prstGeom prst="line">
              <a:avLst/>
            </a:prstGeom>
            <a:ln w="28575">
              <a:solidFill>
                <a:srgbClr val="91D6F7"/>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2146A446-AF6B-7F5E-6AC8-370C3098D879}"/>
                </a:ext>
              </a:extLst>
            </p:cNvPr>
            <p:cNvCxnSpPr>
              <a:cxnSpLocks/>
            </p:cNvCxnSpPr>
            <p:nvPr userDrawn="1"/>
          </p:nvCxnSpPr>
          <p:spPr>
            <a:xfrm>
              <a:off x="0" y="999671"/>
              <a:ext cx="12192000" cy="0"/>
            </a:xfrm>
            <a:prstGeom prst="line">
              <a:avLst/>
            </a:prstGeom>
            <a:ln w="28575">
              <a:solidFill>
                <a:srgbClr val="F4B263"/>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CA562C2-BBC0-D97C-DCA6-0C97E6AFAEAA}"/>
                </a:ext>
              </a:extLst>
            </p:cNvPr>
            <p:cNvCxnSpPr>
              <a:cxnSpLocks/>
            </p:cNvCxnSpPr>
            <p:nvPr userDrawn="1"/>
          </p:nvCxnSpPr>
          <p:spPr>
            <a:xfrm>
              <a:off x="0" y="872671"/>
              <a:ext cx="12192000" cy="0"/>
            </a:xfrm>
            <a:prstGeom prst="line">
              <a:avLst/>
            </a:prstGeom>
            <a:ln w="28575">
              <a:solidFill>
                <a:srgbClr val="09C309"/>
              </a:solidFill>
            </a:ln>
          </p:spPr>
          <p:style>
            <a:lnRef idx="1">
              <a:schemeClr val="accent1"/>
            </a:lnRef>
            <a:fillRef idx="0">
              <a:schemeClr val="accent1"/>
            </a:fillRef>
            <a:effectRef idx="0">
              <a:schemeClr val="accent1"/>
            </a:effectRef>
            <a:fontRef idx="minor">
              <a:schemeClr val="tx1"/>
            </a:fontRef>
          </p:style>
        </p:cxnSp>
      </p:grpSp>
      <p:pic>
        <p:nvPicPr>
          <p:cNvPr id="14" name="図 13">
            <a:extLst>
              <a:ext uri="{FF2B5EF4-FFF2-40B4-BE49-F238E27FC236}">
                <a16:creationId xmlns:a16="http://schemas.microsoft.com/office/drawing/2014/main" id="{1EA03AB9-9614-702A-B696-0D35D52C3A4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19305" y="346500"/>
            <a:ext cx="1268990" cy="334065"/>
          </a:xfrm>
          <a:prstGeom prst="rect">
            <a:avLst/>
          </a:prstGeom>
        </p:spPr>
      </p:pic>
    </p:spTree>
    <p:extLst>
      <p:ext uri="{BB962C8B-B14F-4D97-AF65-F5344CB8AC3E}">
        <p14:creationId xmlns:p14="http://schemas.microsoft.com/office/powerpoint/2010/main" val="413220516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329091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128001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92464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1132692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41801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426952181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77616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4B019B-79BA-4A53-AE8A-CE0562BED11E}" type="slidenum">
              <a:rPr kumimoji="1" lang="ja-JP" altLang="en-US" smtClean="0"/>
              <a:t>‹#›</a:t>
            </a:fld>
            <a:endParaRPr kumimoji="1" lang="ja-JP" altLang="en-US"/>
          </a:p>
        </p:txBody>
      </p:sp>
    </p:spTree>
    <p:extLst>
      <p:ext uri="{BB962C8B-B14F-4D97-AF65-F5344CB8AC3E}">
        <p14:creationId xmlns:p14="http://schemas.microsoft.com/office/powerpoint/2010/main" val="3485019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310352" y="3421931"/>
            <a:ext cx="7571304" cy="830997"/>
          </a:xfrm>
          <a:prstGeom prst="rect">
            <a:avLst/>
          </a:prstGeom>
          <a:noFill/>
        </p:spPr>
        <p:txBody>
          <a:bodyPr wrap="none" rtlCol="0">
            <a:spAutoFit/>
          </a:bodyPr>
          <a:lstStyle/>
          <a:p>
            <a:pPr algn="ctr"/>
            <a:r>
              <a:rPr lang="ja-JP" altLang="en-US" sz="48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タイトルを入れてください</a:t>
            </a:r>
          </a:p>
        </p:txBody>
      </p:sp>
      <p:sp>
        <p:nvSpPr>
          <p:cNvPr id="10" name="テキスト ボックス 9"/>
          <p:cNvSpPr txBox="1"/>
          <p:nvPr/>
        </p:nvSpPr>
        <p:spPr>
          <a:xfrm>
            <a:off x="3951826" y="4340322"/>
            <a:ext cx="4288353" cy="584775"/>
          </a:xfrm>
          <a:prstGeom prst="rect">
            <a:avLst/>
          </a:prstGeom>
          <a:noFill/>
        </p:spPr>
        <p:txBody>
          <a:bodyPr wrap="none" rtlCol="0">
            <a:spAutoFit/>
          </a:bodyPr>
          <a:lstStyle/>
          <a:p>
            <a:pPr algn="ct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サブタイトルがあれば</a:t>
            </a:r>
          </a:p>
        </p:txBody>
      </p:sp>
      <p:sp>
        <p:nvSpPr>
          <p:cNvPr id="13" name="テキスト ボックス 12"/>
          <p:cNvSpPr txBox="1"/>
          <p:nvPr/>
        </p:nvSpPr>
        <p:spPr>
          <a:xfrm>
            <a:off x="9376750" y="5981700"/>
            <a:ext cx="2646878" cy="588623"/>
          </a:xfrm>
          <a:prstGeom prst="rect">
            <a:avLst/>
          </a:prstGeom>
          <a:noFill/>
        </p:spPr>
        <p:txBody>
          <a:bodyPr wrap="none" rtlCol="0">
            <a:spAutoFit/>
          </a:bodyPr>
          <a:lstStyle/>
          <a:p>
            <a:pPr>
              <a:lnSpc>
                <a:spcPts val="4200"/>
              </a:lnSpc>
            </a:pPr>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日にちや名前など</a:t>
            </a:r>
            <a:endPar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67568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C4B019B-79BA-4A53-AE8A-CE0562BED11E}" type="slidenum">
              <a:rPr kumimoji="1" lang="ja-JP" altLang="en-US" smtClean="0"/>
              <a:t>2</a:t>
            </a:fld>
            <a:endParaRPr kumimoji="1" lang="ja-JP" altLang="en-US"/>
          </a:p>
        </p:txBody>
      </p:sp>
      <p:sp>
        <p:nvSpPr>
          <p:cNvPr id="10" name="テキスト ボックス 9">
            <a:extLst>
              <a:ext uri="{FF2B5EF4-FFF2-40B4-BE49-F238E27FC236}">
                <a16:creationId xmlns:a16="http://schemas.microsoft.com/office/drawing/2014/main" id="{D44B80E3-3A41-2185-E8CA-D584C0C2B2AA}"/>
              </a:ext>
            </a:extLst>
          </p:cNvPr>
          <p:cNvSpPr txBox="1"/>
          <p:nvPr/>
        </p:nvSpPr>
        <p:spPr>
          <a:xfrm>
            <a:off x="467774" y="247293"/>
            <a:ext cx="2646878" cy="584775"/>
          </a:xfrm>
          <a:prstGeom prst="rect">
            <a:avLst/>
          </a:prstGeom>
          <a:noFill/>
        </p:spPr>
        <p:txBody>
          <a:bodyPr wrap="none" rtlCol="0">
            <a:spAutoFit/>
          </a:bodyPr>
          <a:lstStyle/>
          <a:p>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配色について</a:t>
            </a:r>
          </a:p>
        </p:txBody>
      </p:sp>
      <p:sp>
        <p:nvSpPr>
          <p:cNvPr id="11" name="正方形/長方形 10">
            <a:extLst>
              <a:ext uri="{FF2B5EF4-FFF2-40B4-BE49-F238E27FC236}">
                <a16:creationId xmlns:a16="http://schemas.microsoft.com/office/drawing/2014/main" id="{0E2EE07B-C78B-B82C-B787-274648720453}"/>
              </a:ext>
            </a:extLst>
          </p:cNvPr>
          <p:cNvSpPr/>
          <p:nvPr/>
        </p:nvSpPr>
        <p:spPr>
          <a:xfrm>
            <a:off x="6836229" y="1865636"/>
            <a:ext cx="1175657" cy="1175657"/>
          </a:xfrm>
          <a:prstGeom prst="rect">
            <a:avLst/>
          </a:prstGeom>
          <a:solidFill>
            <a:srgbClr val="91D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38A8F606-AC51-EF28-641D-2EABFF4A3E3D}"/>
              </a:ext>
            </a:extLst>
          </p:cNvPr>
          <p:cNvSpPr/>
          <p:nvPr/>
        </p:nvSpPr>
        <p:spPr>
          <a:xfrm>
            <a:off x="9666515" y="1865636"/>
            <a:ext cx="1175657" cy="1175657"/>
          </a:xfrm>
          <a:prstGeom prst="rect">
            <a:avLst/>
          </a:prstGeom>
          <a:solidFill>
            <a:srgbClr val="88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8B9EFB97-E670-27A6-B500-B65254E23571}"/>
              </a:ext>
            </a:extLst>
          </p:cNvPr>
          <p:cNvSpPr/>
          <p:nvPr/>
        </p:nvSpPr>
        <p:spPr>
          <a:xfrm>
            <a:off x="8251372" y="1865636"/>
            <a:ext cx="1175657" cy="1175657"/>
          </a:xfrm>
          <a:prstGeom prst="rect">
            <a:avLst/>
          </a:prstGeom>
          <a:solidFill>
            <a:srgbClr val="F4B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8E7E8631-DEBA-8CC5-B091-5DE5B8549D32}"/>
              </a:ext>
            </a:extLst>
          </p:cNvPr>
          <p:cNvSpPr/>
          <p:nvPr/>
        </p:nvSpPr>
        <p:spPr>
          <a:xfrm>
            <a:off x="6855935" y="3286911"/>
            <a:ext cx="1175657" cy="1175657"/>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973FDAC5-7AB3-A62A-02F9-E2D128419A4D}"/>
              </a:ext>
            </a:extLst>
          </p:cNvPr>
          <p:cNvSpPr/>
          <p:nvPr/>
        </p:nvSpPr>
        <p:spPr>
          <a:xfrm>
            <a:off x="8271078" y="3286911"/>
            <a:ext cx="1175657" cy="1175657"/>
          </a:xfrm>
          <a:prstGeom prst="rect">
            <a:avLst/>
          </a:prstGeom>
          <a:solidFill>
            <a:srgbClr val="FF2D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0E9AF1A1-2F02-9A79-1B74-14DDEF5B190D}"/>
              </a:ext>
            </a:extLst>
          </p:cNvPr>
          <p:cNvSpPr txBox="1"/>
          <p:nvPr/>
        </p:nvSpPr>
        <p:spPr>
          <a:xfrm>
            <a:off x="6855935" y="3639090"/>
            <a:ext cx="1175657" cy="646331"/>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フォントカラー</a:t>
            </a:r>
          </a:p>
        </p:txBody>
      </p:sp>
      <p:sp>
        <p:nvSpPr>
          <p:cNvPr id="18" name="テキスト ボックス 17">
            <a:extLst>
              <a:ext uri="{FF2B5EF4-FFF2-40B4-BE49-F238E27FC236}">
                <a16:creationId xmlns:a16="http://schemas.microsoft.com/office/drawing/2014/main" id="{2949AB0E-92D9-D3BA-E9B3-64B29E2B1A17}"/>
              </a:ext>
            </a:extLst>
          </p:cNvPr>
          <p:cNvSpPr txBox="1"/>
          <p:nvPr/>
        </p:nvSpPr>
        <p:spPr>
          <a:xfrm>
            <a:off x="8177768" y="3639090"/>
            <a:ext cx="1378857" cy="646331"/>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アクセントカラー</a:t>
            </a:r>
          </a:p>
        </p:txBody>
      </p:sp>
      <p:sp>
        <p:nvSpPr>
          <p:cNvPr id="19" name="テキスト ボックス 18">
            <a:extLst>
              <a:ext uri="{FF2B5EF4-FFF2-40B4-BE49-F238E27FC236}">
                <a16:creationId xmlns:a16="http://schemas.microsoft.com/office/drawing/2014/main" id="{015FBA4F-6DBA-6B22-0662-2B7242B5B30E}"/>
              </a:ext>
            </a:extLst>
          </p:cNvPr>
          <p:cNvSpPr txBox="1"/>
          <p:nvPr/>
        </p:nvSpPr>
        <p:spPr>
          <a:xfrm>
            <a:off x="6855935" y="2180491"/>
            <a:ext cx="1175657" cy="646331"/>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メイン</a:t>
            </a:r>
            <a:endPar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カラー</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a:extLst>
              <a:ext uri="{FF2B5EF4-FFF2-40B4-BE49-F238E27FC236}">
                <a16:creationId xmlns:a16="http://schemas.microsoft.com/office/drawing/2014/main" id="{B3311A9A-B51D-AB01-57A6-ACF713500478}"/>
              </a:ext>
            </a:extLst>
          </p:cNvPr>
          <p:cNvSpPr txBox="1"/>
          <p:nvPr/>
        </p:nvSpPr>
        <p:spPr>
          <a:xfrm>
            <a:off x="8177768" y="2180491"/>
            <a:ext cx="1378857" cy="646331"/>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メイン</a:t>
            </a:r>
            <a:endPar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カラー</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a:extLst>
              <a:ext uri="{FF2B5EF4-FFF2-40B4-BE49-F238E27FC236}">
                <a16:creationId xmlns:a16="http://schemas.microsoft.com/office/drawing/2014/main" id="{8CF8F585-8942-49F6-1671-62801A60EC96}"/>
              </a:ext>
            </a:extLst>
          </p:cNvPr>
          <p:cNvSpPr txBox="1"/>
          <p:nvPr/>
        </p:nvSpPr>
        <p:spPr>
          <a:xfrm>
            <a:off x="9556625" y="2180491"/>
            <a:ext cx="1378857" cy="646331"/>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メイン</a:t>
            </a:r>
            <a:endPar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カラー</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a:extLst>
              <a:ext uri="{FF2B5EF4-FFF2-40B4-BE49-F238E27FC236}">
                <a16:creationId xmlns:a16="http://schemas.microsoft.com/office/drawing/2014/main" id="{99D50645-CB42-70D5-8DC1-55CF8BFE77DC}"/>
              </a:ext>
            </a:extLst>
          </p:cNvPr>
          <p:cNvSpPr txBox="1"/>
          <p:nvPr/>
        </p:nvSpPr>
        <p:spPr>
          <a:xfrm>
            <a:off x="395200" y="1938207"/>
            <a:ext cx="5903999" cy="3046988"/>
          </a:xfrm>
          <a:prstGeom prst="rect">
            <a:avLst/>
          </a:prstGeom>
          <a:noFill/>
        </p:spPr>
        <p:txBody>
          <a:bodyPr wrap="square" rtlCol="0">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明度の高い優しい色で構成しました。</a:t>
            </a:r>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どちらかというと、一般の方、お年寄り、子供といった</a:t>
            </a:r>
            <a:r>
              <a:rPr lang="ja-JP" altLang="en-US" sz="2400" dirty="0">
                <a:solidFill>
                  <a:srgbClr val="FF2D2D"/>
                </a:solidFill>
                <a:latin typeface="メイリオ" panose="020B0604030504040204" pitchFamily="50" charset="-128"/>
                <a:ea typeface="メイリオ" panose="020B0604030504040204" pitchFamily="50" charset="-128"/>
                <a:cs typeface="メイリオ" panose="020B0604030504040204" pitchFamily="50" charset="-128"/>
              </a:rPr>
              <a:t>専門の方ではない人に向けてデザイン</a:t>
            </a:r>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したテンプレートです。</a:t>
            </a:r>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内容が難しいとデザインとミスマッチかもしれませんので気を付けてください。</a:t>
            </a:r>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108055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80</Words>
  <Application>Microsoft Office PowerPoint</Application>
  <PresentationFormat>ワイド画面</PresentationFormat>
  <Paragraphs>19</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西田 一美</dc:creator>
  <cp:lastModifiedBy>野村 一美</cp:lastModifiedBy>
  <cp:revision>4</cp:revision>
  <dcterms:created xsi:type="dcterms:W3CDTF">2019-09-26T05:05:13Z</dcterms:created>
  <dcterms:modified xsi:type="dcterms:W3CDTF">2022-11-30T05:08:24Z</dcterms:modified>
</cp:coreProperties>
</file>