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4"/>
  </p:notesMasterIdLst>
  <p:handoutMasterIdLst>
    <p:handoutMasterId r:id="rId5"/>
  </p:handoutMasterIdLst>
  <p:sldIdLst>
    <p:sldId id="256" r:id="rId2"/>
    <p:sldId id="257" r:id="rId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2D2D"/>
    <a:srgbClr val="E3F9E4"/>
    <a:srgbClr val="D2F6D4"/>
    <a:srgbClr val="88E88D"/>
    <a:srgbClr val="404040"/>
    <a:srgbClr val="6AE879"/>
    <a:srgbClr val="F4B263"/>
    <a:srgbClr val="16D01A"/>
    <a:srgbClr val="09C309"/>
    <a:srgbClr val="91D6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66" d="100"/>
          <a:sy n="66" d="100"/>
        </p:scale>
        <p:origin x="1536" y="1134"/>
      </p:cViewPr>
      <p:guideLst/>
    </p:cSldViewPr>
  </p:slideViewPr>
  <p:notesTextViewPr>
    <p:cViewPr>
      <p:scale>
        <a:sx n="1" d="1"/>
        <a:sy n="1" d="1"/>
      </p:scale>
      <p:origin x="0" y="0"/>
    </p:cViewPr>
  </p:notesTextViewPr>
  <p:notesViewPr>
    <p:cSldViewPr snapToGrid="0">
      <p:cViewPr varScale="1">
        <p:scale>
          <a:sx n="86" d="100"/>
          <a:sy n="86" d="100"/>
        </p:scale>
        <p:origin x="301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E00586BC-110C-66DF-7ECD-A717A2C810F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E6889FF1-A788-9529-8076-778875341A7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19120E2-5C72-4F5B-AE5A-16A96F98A9B5}" type="datetimeFigureOut">
              <a:rPr kumimoji="1" lang="ja-JP" altLang="en-US" smtClean="0"/>
              <a:t>2022/11/30</a:t>
            </a:fld>
            <a:endParaRPr kumimoji="1" lang="ja-JP" altLang="en-US"/>
          </a:p>
        </p:txBody>
      </p:sp>
      <p:sp>
        <p:nvSpPr>
          <p:cNvPr id="4" name="フッター プレースホルダー 3">
            <a:extLst>
              <a:ext uri="{FF2B5EF4-FFF2-40B4-BE49-F238E27FC236}">
                <a16:creationId xmlns:a16="http://schemas.microsoft.com/office/drawing/2014/main" id="{BECC29FB-EAC0-1439-DC38-012F009B5A2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331F301C-F3F0-6C8B-989A-6046C6EF3AA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E444917-3E35-4CCA-8E0D-1CE2B5601DBD}" type="slidenum">
              <a:rPr kumimoji="1" lang="ja-JP" altLang="en-US" smtClean="0"/>
              <a:t>‹#›</a:t>
            </a:fld>
            <a:endParaRPr kumimoji="1" lang="ja-JP" altLang="en-US"/>
          </a:p>
        </p:txBody>
      </p:sp>
    </p:spTree>
    <p:extLst>
      <p:ext uri="{BB962C8B-B14F-4D97-AF65-F5344CB8AC3E}">
        <p14:creationId xmlns:p14="http://schemas.microsoft.com/office/powerpoint/2010/main" val="15605913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5FC06F-E46B-45A4-83A2-7F09A66B2A8A}" type="datetimeFigureOut">
              <a:rPr kumimoji="1" lang="ja-JP" altLang="en-US" smtClean="0"/>
              <a:t>2022/11/30</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B7D84D-8EB5-4414-BF40-A60157728E21}" type="slidenum">
              <a:rPr kumimoji="1" lang="ja-JP" altLang="en-US" smtClean="0"/>
              <a:t>‹#›</a:t>
            </a:fld>
            <a:endParaRPr kumimoji="1" lang="ja-JP" altLang="en-US"/>
          </a:p>
        </p:txBody>
      </p:sp>
    </p:spTree>
    <p:extLst>
      <p:ext uri="{BB962C8B-B14F-4D97-AF65-F5344CB8AC3E}">
        <p14:creationId xmlns:p14="http://schemas.microsoft.com/office/powerpoint/2010/main" val="367881131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4B7D84D-8EB5-4414-BF40-A60157728E21}" type="slidenum">
              <a:rPr kumimoji="1" lang="ja-JP" altLang="en-US" smtClean="0"/>
              <a:t>2</a:t>
            </a:fld>
            <a:endParaRPr kumimoji="1" lang="ja-JP" altLang="en-US"/>
          </a:p>
        </p:txBody>
      </p:sp>
    </p:spTree>
    <p:extLst>
      <p:ext uri="{BB962C8B-B14F-4D97-AF65-F5344CB8AC3E}">
        <p14:creationId xmlns:p14="http://schemas.microsoft.com/office/powerpoint/2010/main" val="70204754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pic>
        <p:nvPicPr>
          <p:cNvPr id="7" name="図 6">
            <a:extLst>
              <a:ext uri="{FF2B5EF4-FFF2-40B4-BE49-F238E27FC236}">
                <a16:creationId xmlns:a16="http://schemas.microsoft.com/office/drawing/2014/main" id="{53C8F135-DC71-7130-046C-977902A4B9C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97669"/>
            <a:ext cx="12192000" cy="2112000"/>
          </a:xfrm>
          <a:prstGeom prst="rect">
            <a:avLst/>
          </a:prstGeom>
        </p:spPr>
      </p:pic>
      <p:cxnSp>
        <p:nvCxnSpPr>
          <p:cNvPr id="8" name="直線コネクタ 7">
            <a:extLst>
              <a:ext uri="{FF2B5EF4-FFF2-40B4-BE49-F238E27FC236}">
                <a16:creationId xmlns:a16="http://schemas.microsoft.com/office/drawing/2014/main" id="{BC85AF45-AFED-9E42-613C-01552A0E0DA7}"/>
              </a:ext>
            </a:extLst>
          </p:cNvPr>
          <p:cNvCxnSpPr>
            <a:cxnSpLocks/>
          </p:cNvCxnSpPr>
          <p:nvPr userDrawn="1"/>
        </p:nvCxnSpPr>
        <p:spPr>
          <a:xfrm>
            <a:off x="6350" y="5740400"/>
            <a:ext cx="12192000" cy="0"/>
          </a:xfrm>
          <a:prstGeom prst="line">
            <a:avLst/>
          </a:prstGeom>
          <a:ln w="28575">
            <a:solidFill>
              <a:srgbClr val="91D6F7"/>
            </a:solidFill>
          </a:ln>
        </p:spPr>
        <p:style>
          <a:lnRef idx="1">
            <a:schemeClr val="accent1"/>
          </a:lnRef>
          <a:fillRef idx="0">
            <a:schemeClr val="accent1"/>
          </a:fillRef>
          <a:effectRef idx="0">
            <a:schemeClr val="accent1"/>
          </a:effectRef>
          <a:fontRef idx="minor">
            <a:schemeClr val="tx1"/>
          </a:fontRef>
        </p:style>
      </p:cxnSp>
      <p:cxnSp>
        <p:nvCxnSpPr>
          <p:cNvPr id="9" name="直線コネクタ 8">
            <a:extLst>
              <a:ext uri="{FF2B5EF4-FFF2-40B4-BE49-F238E27FC236}">
                <a16:creationId xmlns:a16="http://schemas.microsoft.com/office/drawing/2014/main" id="{87B4A372-A63C-C620-8D22-CC2B08DBAE4E}"/>
              </a:ext>
            </a:extLst>
          </p:cNvPr>
          <p:cNvCxnSpPr>
            <a:cxnSpLocks/>
          </p:cNvCxnSpPr>
          <p:nvPr userDrawn="1"/>
        </p:nvCxnSpPr>
        <p:spPr>
          <a:xfrm>
            <a:off x="6350" y="5600700"/>
            <a:ext cx="12192000" cy="0"/>
          </a:xfrm>
          <a:prstGeom prst="line">
            <a:avLst/>
          </a:prstGeom>
          <a:ln w="28575">
            <a:solidFill>
              <a:srgbClr val="F4B263"/>
            </a:solidFill>
          </a:ln>
        </p:spPr>
        <p:style>
          <a:lnRef idx="1">
            <a:schemeClr val="accent1"/>
          </a:lnRef>
          <a:fillRef idx="0">
            <a:schemeClr val="accent1"/>
          </a:fillRef>
          <a:effectRef idx="0">
            <a:schemeClr val="accent1"/>
          </a:effectRef>
          <a:fontRef idx="minor">
            <a:schemeClr val="tx1"/>
          </a:fontRef>
        </p:style>
      </p:cxnSp>
      <p:cxnSp>
        <p:nvCxnSpPr>
          <p:cNvPr id="10" name="直線コネクタ 9">
            <a:extLst>
              <a:ext uri="{FF2B5EF4-FFF2-40B4-BE49-F238E27FC236}">
                <a16:creationId xmlns:a16="http://schemas.microsoft.com/office/drawing/2014/main" id="{81A69494-C0E4-5F4F-F638-09FB1EF28E6E}"/>
              </a:ext>
            </a:extLst>
          </p:cNvPr>
          <p:cNvCxnSpPr>
            <a:cxnSpLocks/>
          </p:cNvCxnSpPr>
          <p:nvPr userDrawn="1"/>
        </p:nvCxnSpPr>
        <p:spPr>
          <a:xfrm>
            <a:off x="6350" y="5473700"/>
            <a:ext cx="12192000" cy="0"/>
          </a:xfrm>
          <a:prstGeom prst="line">
            <a:avLst/>
          </a:prstGeom>
          <a:ln w="28575">
            <a:solidFill>
              <a:srgbClr val="09C309"/>
            </a:solidFill>
          </a:ln>
        </p:spPr>
        <p:style>
          <a:lnRef idx="1">
            <a:schemeClr val="accent1"/>
          </a:lnRef>
          <a:fillRef idx="0">
            <a:schemeClr val="accent1"/>
          </a:fillRef>
          <a:effectRef idx="0">
            <a:schemeClr val="accent1"/>
          </a:effectRef>
          <a:fontRef idx="minor">
            <a:schemeClr val="tx1"/>
          </a:fontRef>
        </p:style>
      </p:cxnSp>
      <p:pic>
        <p:nvPicPr>
          <p:cNvPr id="11" name="図 10">
            <a:extLst>
              <a:ext uri="{FF2B5EF4-FFF2-40B4-BE49-F238E27FC236}">
                <a16:creationId xmlns:a16="http://schemas.microsoft.com/office/drawing/2014/main" id="{6A63B950-B266-DA20-B76C-537F4D70976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467855" y="6218439"/>
            <a:ext cx="1268990" cy="334065"/>
          </a:xfrm>
          <a:prstGeom prst="rect">
            <a:avLst/>
          </a:prstGeom>
        </p:spPr>
      </p:pic>
      <p:sp>
        <p:nvSpPr>
          <p:cNvPr id="13" name="正方形/長方形 12">
            <a:extLst>
              <a:ext uri="{FF2B5EF4-FFF2-40B4-BE49-F238E27FC236}">
                <a16:creationId xmlns:a16="http://schemas.microsoft.com/office/drawing/2014/main" id="{6A8E71A2-A9A2-72F8-CDF2-9A60E4AA87A1}"/>
              </a:ext>
            </a:extLst>
          </p:cNvPr>
          <p:cNvSpPr/>
          <p:nvPr userDrawn="1"/>
        </p:nvSpPr>
        <p:spPr>
          <a:xfrm>
            <a:off x="0" y="2989943"/>
            <a:ext cx="12192000" cy="2293257"/>
          </a:xfrm>
          <a:prstGeom prst="rect">
            <a:avLst/>
          </a:prstGeom>
          <a:solidFill>
            <a:srgbClr val="E3F9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219843788"/>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C4B019B-79BA-4A53-AE8A-CE0562BED11E}" type="slidenum">
              <a:rPr kumimoji="1" lang="ja-JP" altLang="en-US" smtClean="0"/>
              <a:t>‹#›</a:t>
            </a:fld>
            <a:endParaRPr kumimoji="1" lang="ja-JP" altLang="en-US"/>
          </a:p>
        </p:txBody>
      </p:sp>
    </p:spTree>
    <p:extLst>
      <p:ext uri="{BB962C8B-B14F-4D97-AF65-F5344CB8AC3E}">
        <p14:creationId xmlns:p14="http://schemas.microsoft.com/office/powerpoint/2010/main" val="2461303796"/>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C4B019B-79BA-4A53-AE8A-CE0562BED11E}" type="slidenum">
              <a:rPr kumimoji="1" lang="ja-JP" altLang="en-US" smtClean="0"/>
              <a:t>‹#›</a:t>
            </a:fld>
            <a:endParaRPr kumimoji="1" lang="ja-JP" altLang="en-US"/>
          </a:p>
        </p:txBody>
      </p:sp>
    </p:spTree>
    <p:extLst>
      <p:ext uri="{BB962C8B-B14F-4D97-AF65-F5344CB8AC3E}">
        <p14:creationId xmlns:p14="http://schemas.microsoft.com/office/powerpoint/2010/main" val="18753494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5071226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9279988" y="6271947"/>
            <a:ext cx="2743200" cy="365125"/>
          </a:xfrm>
        </p:spPr>
        <p:txBody>
          <a:bodyPr/>
          <a:lstStyle/>
          <a:p>
            <a:fld id="{7C4B019B-79BA-4A53-AE8A-CE0562BED11E}" type="slidenum">
              <a:rPr kumimoji="1" lang="ja-JP" altLang="en-US" smtClean="0"/>
              <a:t>‹#›</a:t>
            </a:fld>
            <a:endParaRPr kumimoji="1" lang="ja-JP" altLang="en-US"/>
          </a:p>
        </p:txBody>
      </p:sp>
    </p:spTree>
    <p:extLst>
      <p:ext uri="{BB962C8B-B14F-4D97-AF65-F5344CB8AC3E}">
        <p14:creationId xmlns:p14="http://schemas.microsoft.com/office/powerpoint/2010/main" val="1935701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grpSp>
        <p:nvGrpSpPr>
          <p:cNvPr id="7" name="グループ化 6">
            <a:extLst>
              <a:ext uri="{FF2B5EF4-FFF2-40B4-BE49-F238E27FC236}">
                <a16:creationId xmlns:a16="http://schemas.microsoft.com/office/drawing/2014/main" id="{374C156A-C76D-ACF5-C881-26B44756C6E3}"/>
              </a:ext>
            </a:extLst>
          </p:cNvPr>
          <p:cNvGrpSpPr/>
          <p:nvPr userDrawn="1"/>
        </p:nvGrpSpPr>
        <p:grpSpPr>
          <a:xfrm>
            <a:off x="0" y="5790490"/>
            <a:ext cx="12192000" cy="957652"/>
            <a:chOff x="0" y="5790490"/>
            <a:chExt cx="12192000" cy="957652"/>
          </a:xfrm>
        </p:grpSpPr>
        <p:pic>
          <p:nvPicPr>
            <p:cNvPr id="8" name="図 7">
              <a:extLst>
                <a:ext uri="{FF2B5EF4-FFF2-40B4-BE49-F238E27FC236}">
                  <a16:creationId xmlns:a16="http://schemas.microsoft.com/office/drawing/2014/main" id="{3DF6A45A-0C51-CB62-4ECE-9E2C99FD377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790490"/>
              <a:ext cx="9144002" cy="957652"/>
            </a:xfrm>
            <a:prstGeom prst="rect">
              <a:avLst/>
            </a:prstGeom>
          </p:spPr>
        </p:pic>
        <p:pic>
          <p:nvPicPr>
            <p:cNvPr id="9" name="図 8">
              <a:extLst>
                <a:ext uri="{FF2B5EF4-FFF2-40B4-BE49-F238E27FC236}">
                  <a16:creationId xmlns:a16="http://schemas.microsoft.com/office/drawing/2014/main" id="{EFEE5743-EC08-4331-9EE0-56CBE0E01627}"/>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47750" r="1472"/>
            <a:stretch/>
          </p:blipFill>
          <p:spPr>
            <a:xfrm>
              <a:off x="7548880" y="5790490"/>
              <a:ext cx="4643120" cy="957652"/>
            </a:xfrm>
            <a:prstGeom prst="rect">
              <a:avLst/>
            </a:prstGeom>
          </p:spPr>
        </p:pic>
      </p:grpSp>
      <p:sp>
        <p:nvSpPr>
          <p:cNvPr id="6" name="Slide Number Placeholder 5"/>
          <p:cNvSpPr>
            <a:spLocks noGrp="1"/>
          </p:cNvSpPr>
          <p:nvPr>
            <p:ph type="sldNum" sz="quarter" idx="12"/>
          </p:nvPr>
        </p:nvSpPr>
        <p:spPr>
          <a:xfrm>
            <a:off x="8610600" y="6238876"/>
            <a:ext cx="2743200" cy="371474"/>
          </a:xfrm>
        </p:spPr>
        <p:txBody>
          <a:bodyPr/>
          <a:lstStyle/>
          <a:p>
            <a:fld id="{7C4B019B-79BA-4A53-AE8A-CE0562BED11E}" type="slidenum">
              <a:rPr kumimoji="1" lang="ja-JP" altLang="en-US" smtClean="0"/>
              <a:t>‹#›</a:t>
            </a:fld>
            <a:endParaRPr kumimoji="1" lang="ja-JP" altLang="en-US"/>
          </a:p>
        </p:txBody>
      </p:sp>
      <p:grpSp>
        <p:nvGrpSpPr>
          <p:cNvPr id="13" name="グループ化 12">
            <a:extLst>
              <a:ext uri="{FF2B5EF4-FFF2-40B4-BE49-F238E27FC236}">
                <a16:creationId xmlns:a16="http://schemas.microsoft.com/office/drawing/2014/main" id="{2F7D7861-FD12-F601-425F-77EDA948683E}"/>
              </a:ext>
            </a:extLst>
          </p:cNvPr>
          <p:cNvGrpSpPr/>
          <p:nvPr userDrawn="1"/>
        </p:nvGrpSpPr>
        <p:grpSpPr>
          <a:xfrm>
            <a:off x="0" y="872671"/>
            <a:ext cx="12192000" cy="186872"/>
            <a:chOff x="0" y="872671"/>
            <a:chExt cx="12192000" cy="266700"/>
          </a:xfrm>
        </p:grpSpPr>
        <p:cxnSp>
          <p:nvCxnSpPr>
            <p:cNvPr id="10" name="直線コネクタ 9">
              <a:extLst>
                <a:ext uri="{FF2B5EF4-FFF2-40B4-BE49-F238E27FC236}">
                  <a16:creationId xmlns:a16="http://schemas.microsoft.com/office/drawing/2014/main" id="{E98ADF10-4D99-9945-9557-7CA0C4BF3510}"/>
                </a:ext>
              </a:extLst>
            </p:cNvPr>
            <p:cNvCxnSpPr>
              <a:cxnSpLocks/>
            </p:cNvCxnSpPr>
            <p:nvPr userDrawn="1"/>
          </p:nvCxnSpPr>
          <p:spPr>
            <a:xfrm>
              <a:off x="0" y="1139371"/>
              <a:ext cx="12192000" cy="0"/>
            </a:xfrm>
            <a:prstGeom prst="line">
              <a:avLst/>
            </a:prstGeom>
            <a:ln w="28575">
              <a:solidFill>
                <a:srgbClr val="91D6F7"/>
              </a:solidFill>
            </a:ln>
          </p:spPr>
          <p:style>
            <a:lnRef idx="1">
              <a:schemeClr val="accent1"/>
            </a:lnRef>
            <a:fillRef idx="0">
              <a:schemeClr val="accent1"/>
            </a:fillRef>
            <a:effectRef idx="0">
              <a:schemeClr val="accent1"/>
            </a:effectRef>
            <a:fontRef idx="minor">
              <a:schemeClr val="tx1"/>
            </a:fontRef>
          </p:style>
        </p:cxnSp>
        <p:cxnSp>
          <p:nvCxnSpPr>
            <p:cNvPr id="11" name="直線コネクタ 10">
              <a:extLst>
                <a:ext uri="{FF2B5EF4-FFF2-40B4-BE49-F238E27FC236}">
                  <a16:creationId xmlns:a16="http://schemas.microsoft.com/office/drawing/2014/main" id="{2146A446-AF6B-7F5E-6AC8-370C3098D879}"/>
                </a:ext>
              </a:extLst>
            </p:cNvPr>
            <p:cNvCxnSpPr>
              <a:cxnSpLocks/>
            </p:cNvCxnSpPr>
            <p:nvPr userDrawn="1"/>
          </p:nvCxnSpPr>
          <p:spPr>
            <a:xfrm>
              <a:off x="0" y="999671"/>
              <a:ext cx="12192000" cy="0"/>
            </a:xfrm>
            <a:prstGeom prst="line">
              <a:avLst/>
            </a:prstGeom>
            <a:ln w="28575">
              <a:solidFill>
                <a:srgbClr val="F4B263"/>
              </a:solidFill>
            </a:ln>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id="{5CA562C2-BBC0-D97C-DCA6-0C97E6AFAEAA}"/>
                </a:ext>
              </a:extLst>
            </p:cNvPr>
            <p:cNvCxnSpPr>
              <a:cxnSpLocks/>
            </p:cNvCxnSpPr>
            <p:nvPr userDrawn="1"/>
          </p:nvCxnSpPr>
          <p:spPr>
            <a:xfrm>
              <a:off x="0" y="872671"/>
              <a:ext cx="12192000" cy="0"/>
            </a:xfrm>
            <a:prstGeom prst="line">
              <a:avLst/>
            </a:prstGeom>
            <a:ln w="28575">
              <a:solidFill>
                <a:srgbClr val="09C309"/>
              </a:solidFill>
            </a:ln>
          </p:spPr>
          <p:style>
            <a:lnRef idx="1">
              <a:schemeClr val="accent1"/>
            </a:lnRef>
            <a:fillRef idx="0">
              <a:schemeClr val="accent1"/>
            </a:fillRef>
            <a:effectRef idx="0">
              <a:schemeClr val="accent1"/>
            </a:effectRef>
            <a:fontRef idx="minor">
              <a:schemeClr val="tx1"/>
            </a:fontRef>
          </p:style>
        </p:cxnSp>
      </p:grpSp>
      <p:pic>
        <p:nvPicPr>
          <p:cNvPr id="14" name="図 13">
            <a:extLst>
              <a:ext uri="{FF2B5EF4-FFF2-40B4-BE49-F238E27FC236}">
                <a16:creationId xmlns:a16="http://schemas.microsoft.com/office/drawing/2014/main" id="{1EA03AB9-9614-702A-B696-0D35D52C3A4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19305" y="346500"/>
            <a:ext cx="1268990" cy="334065"/>
          </a:xfrm>
          <a:prstGeom prst="rect">
            <a:avLst/>
          </a:prstGeom>
        </p:spPr>
      </p:pic>
    </p:spTree>
    <p:extLst>
      <p:ext uri="{BB962C8B-B14F-4D97-AF65-F5344CB8AC3E}">
        <p14:creationId xmlns:p14="http://schemas.microsoft.com/office/powerpoint/2010/main" val="4132205167"/>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C4B019B-79BA-4A53-AE8A-CE0562BED11E}" type="slidenum">
              <a:rPr kumimoji="1" lang="ja-JP" altLang="en-US" smtClean="0"/>
              <a:t>‹#›</a:t>
            </a:fld>
            <a:endParaRPr kumimoji="1" lang="ja-JP" altLang="en-US"/>
          </a:p>
        </p:txBody>
      </p:sp>
    </p:spTree>
    <p:extLst>
      <p:ext uri="{BB962C8B-B14F-4D97-AF65-F5344CB8AC3E}">
        <p14:creationId xmlns:p14="http://schemas.microsoft.com/office/powerpoint/2010/main" val="32909166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C4B019B-79BA-4A53-AE8A-CE0562BED11E}" type="slidenum">
              <a:rPr kumimoji="1" lang="ja-JP" altLang="en-US" smtClean="0"/>
              <a:t>‹#›</a:t>
            </a:fld>
            <a:endParaRPr kumimoji="1" lang="ja-JP" altLang="en-US"/>
          </a:p>
        </p:txBody>
      </p:sp>
    </p:spTree>
    <p:extLst>
      <p:ext uri="{BB962C8B-B14F-4D97-AF65-F5344CB8AC3E}">
        <p14:creationId xmlns:p14="http://schemas.microsoft.com/office/powerpoint/2010/main" val="1280013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C4B019B-79BA-4A53-AE8A-CE0562BED11E}" type="slidenum">
              <a:rPr kumimoji="1" lang="ja-JP" altLang="en-US" smtClean="0"/>
              <a:t>‹#›</a:t>
            </a:fld>
            <a:endParaRPr kumimoji="1" lang="ja-JP" altLang="en-US"/>
          </a:p>
        </p:txBody>
      </p:sp>
    </p:spTree>
    <p:extLst>
      <p:ext uri="{BB962C8B-B14F-4D97-AF65-F5344CB8AC3E}">
        <p14:creationId xmlns:p14="http://schemas.microsoft.com/office/powerpoint/2010/main" val="924649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C4B019B-79BA-4A53-AE8A-CE0562BED11E}" type="slidenum">
              <a:rPr kumimoji="1" lang="ja-JP" altLang="en-US" smtClean="0"/>
              <a:t>‹#›</a:t>
            </a:fld>
            <a:endParaRPr kumimoji="1" lang="ja-JP" altLang="en-US"/>
          </a:p>
        </p:txBody>
      </p:sp>
    </p:spTree>
    <p:extLst>
      <p:ext uri="{BB962C8B-B14F-4D97-AF65-F5344CB8AC3E}">
        <p14:creationId xmlns:p14="http://schemas.microsoft.com/office/powerpoint/2010/main" val="1132692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C4B019B-79BA-4A53-AE8A-CE0562BED11E}" type="slidenum">
              <a:rPr kumimoji="1" lang="ja-JP" altLang="en-US" smtClean="0"/>
              <a:t>‹#›</a:t>
            </a:fld>
            <a:endParaRPr kumimoji="1" lang="ja-JP" altLang="en-US"/>
          </a:p>
        </p:txBody>
      </p:sp>
    </p:spTree>
    <p:extLst>
      <p:ext uri="{BB962C8B-B14F-4D97-AF65-F5344CB8AC3E}">
        <p14:creationId xmlns:p14="http://schemas.microsoft.com/office/powerpoint/2010/main" val="418014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C4B019B-79BA-4A53-AE8A-CE0562BED11E}" type="slidenum">
              <a:rPr kumimoji="1" lang="ja-JP" altLang="en-US" smtClean="0"/>
              <a:t>‹#›</a:t>
            </a:fld>
            <a:endParaRPr kumimoji="1" lang="ja-JP" altLang="en-US"/>
          </a:p>
        </p:txBody>
      </p:sp>
    </p:spTree>
    <p:extLst>
      <p:ext uri="{BB962C8B-B14F-4D97-AF65-F5344CB8AC3E}">
        <p14:creationId xmlns:p14="http://schemas.microsoft.com/office/powerpoint/2010/main" val="4269521812"/>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C4B019B-79BA-4A53-AE8A-CE0562BED11E}" type="slidenum">
              <a:rPr kumimoji="1" lang="ja-JP" altLang="en-US" smtClean="0"/>
              <a:t>‹#›</a:t>
            </a:fld>
            <a:endParaRPr kumimoji="1" lang="ja-JP" altLang="en-US"/>
          </a:p>
        </p:txBody>
      </p:sp>
    </p:spTree>
    <p:extLst>
      <p:ext uri="{BB962C8B-B14F-4D97-AF65-F5344CB8AC3E}">
        <p14:creationId xmlns:p14="http://schemas.microsoft.com/office/powerpoint/2010/main" val="77616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4B019B-79BA-4A53-AE8A-CE0562BED11E}" type="slidenum">
              <a:rPr kumimoji="1" lang="ja-JP" altLang="en-US" smtClean="0"/>
              <a:t>‹#›</a:t>
            </a:fld>
            <a:endParaRPr kumimoji="1" lang="ja-JP" altLang="en-US"/>
          </a:p>
        </p:txBody>
      </p:sp>
    </p:spTree>
    <p:extLst>
      <p:ext uri="{BB962C8B-B14F-4D97-AF65-F5344CB8AC3E}">
        <p14:creationId xmlns:p14="http://schemas.microsoft.com/office/powerpoint/2010/main" val="34850196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2310352" y="3421931"/>
            <a:ext cx="7571304" cy="830997"/>
          </a:xfrm>
          <a:prstGeom prst="rect">
            <a:avLst/>
          </a:prstGeom>
          <a:noFill/>
        </p:spPr>
        <p:txBody>
          <a:bodyPr wrap="none" rtlCol="0">
            <a:spAutoFit/>
          </a:bodyPr>
          <a:lstStyle/>
          <a:p>
            <a:pPr algn="ctr"/>
            <a:r>
              <a:rPr lang="ja-JP" altLang="en-US" sz="4800" b="1"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タイトルを入れてください</a:t>
            </a:r>
          </a:p>
        </p:txBody>
      </p:sp>
      <p:sp>
        <p:nvSpPr>
          <p:cNvPr id="10" name="テキスト ボックス 9"/>
          <p:cNvSpPr txBox="1"/>
          <p:nvPr/>
        </p:nvSpPr>
        <p:spPr>
          <a:xfrm>
            <a:off x="3951826" y="4340322"/>
            <a:ext cx="4288353" cy="584775"/>
          </a:xfrm>
          <a:prstGeom prst="rect">
            <a:avLst/>
          </a:prstGeom>
          <a:noFill/>
        </p:spPr>
        <p:txBody>
          <a:bodyPr wrap="none" rtlCol="0">
            <a:spAutoFit/>
          </a:bodyPr>
          <a:lstStyle/>
          <a:p>
            <a:pPr algn="ctr"/>
            <a:r>
              <a:rPr lang="ja-JP" altLang="en-US" sz="32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サブタイトルがあれば</a:t>
            </a:r>
          </a:p>
        </p:txBody>
      </p:sp>
      <p:sp>
        <p:nvSpPr>
          <p:cNvPr id="13" name="テキスト ボックス 12"/>
          <p:cNvSpPr txBox="1"/>
          <p:nvPr/>
        </p:nvSpPr>
        <p:spPr>
          <a:xfrm>
            <a:off x="9376750" y="5981700"/>
            <a:ext cx="2646878" cy="588623"/>
          </a:xfrm>
          <a:prstGeom prst="rect">
            <a:avLst/>
          </a:prstGeom>
          <a:noFill/>
        </p:spPr>
        <p:txBody>
          <a:bodyPr wrap="none" rtlCol="0">
            <a:spAutoFit/>
          </a:bodyPr>
          <a:lstStyle/>
          <a:p>
            <a:pPr>
              <a:lnSpc>
                <a:spcPts val="4200"/>
              </a:lnSpc>
            </a:pPr>
            <a:r>
              <a:rPr lang="ja-JP" altLang="en-US" sz="24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日にちや名前など</a:t>
            </a:r>
            <a:endParaRPr lang="ja-JP" altLang="en-US" sz="28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467568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7C4B019B-79BA-4A53-AE8A-CE0562BED11E}" type="slidenum">
              <a:rPr kumimoji="1" lang="ja-JP" altLang="en-US" smtClean="0"/>
              <a:t>2</a:t>
            </a:fld>
            <a:endParaRPr kumimoji="1" lang="ja-JP" altLang="en-US"/>
          </a:p>
        </p:txBody>
      </p:sp>
      <p:sp>
        <p:nvSpPr>
          <p:cNvPr id="10" name="テキスト ボックス 9">
            <a:extLst>
              <a:ext uri="{FF2B5EF4-FFF2-40B4-BE49-F238E27FC236}">
                <a16:creationId xmlns:a16="http://schemas.microsoft.com/office/drawing/2014/main" id="{D44B80E3-3A41-2185-E8CA-D584C0C2B2AA}"/>
              </a:ext>
            </a:extLst>
          </p:cNvPr>
          <p:cNvSpPr txBox="1"/>
          <p:nvPr/>
        </p:nvSpPr>
        <p:spPr>
          <a:xfrm>
            <a:off x="467774" y="247293"/>
            <a:ext cx="2646878" cy="584775"/>
          </a:xfrm>
          <a:prstGeom prst="rect">
            <a:avLst/>
          </a:prstGeom>
          <a:noFill/>
        </p:spPr>
        <p:txBody>
          <a:bodyPr wrap="none" rtlCol="0">
            <a:spAutoFit/>
          </a:bodyPr>
          <a:lstStyle/>
          <a:p>
            <a:r>
              <a:rPr lang="ja-JP" altLang="en-US" sz="32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配色について</a:t>
            </a:r>
          </a:p>
        </p:txBody>
      </p:sp>
      <p:sp>
        <p:nvSpPr>
          <p:cNvPr id="11" name="正方形/長方形 10">
            <a:extLst>
              <a:ext uri="{FF2B5EF4-FFF2-40B4-BE49-F238E27FC236}">
                <a16:creationId xmlns:a16="http://schemas.microsoft.com/office/drawing/2014/main" id="{0E2EE07B-C78B-B82C-B787-274648720453}"/>
              </a:ext>
            </a:extLst>
          </p:cNvPr>
          <p:cNvSpPr/>
          <p:nvPr/>
        </p:nvSpPr>
        <p:spPr>
          <a:xfrm>
            <a:off x="6836229" y="1865636"/>
            <a:ext cx="1175657" cy="1175657"/>
          </a:xfrm>
          <a:prstGeom prst="rect">
            <a:avLst/>
          </a:prstGeom>
          <a:solidFill>
            <a:srgbClr val="91D6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a:extLst>
              <a:ext uri="{FF2B5EF4-FFF2-40B4-BE49-F238E27FC236}">
                <a16:creationId xmlns:a16="http://schemas.microsoft.com/office/drawing/2014/main" id="{38A8F606-AC51-EF28-641D-2EABFF4A3E3D}"/>
              </a:ext>
            </a:extLst>
          </p:cNvPr>
          <p:cNvSpPr/>
          <p:nvPr/>
        </p:nvSpPr>
        <p:spPr>
          <a:xfrm>
            <a:off x="9666515" y="1865636"/>
            <a:ext cx="1175657" cy="1175657"/>
          </a:xfrm>
          <a:prstGeom prst="rect">
            <a:avLst/>
          </a:prstGeom>
          <a:solidFill>
            <a:srgbClr val="88E8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8B9EFB97-E670-27A6-B500-B65254E23571}"/>
              </a:ext>
            </a:extLst>
          </p:cNvPr>
          <p:cNvSpPr/>
          <p:nvPr/>
        </p:nvSpPr>
        <p:spPr>
          <a:xfrm>
            <a:off x="8251372" y="1865636"/>
            <a:ext cx="1175657" cy="1175657"/>
          </a:xfrm>
          <a:prstGeom prst="rect">
            <a:avLst/>
          </a:prstGeom>
          <a:solidFill>
            <a:srgbClr val="F4B2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a:extLst>
              <a:ext uri="{FF2B5EF4-FFF2-40B4-BE49-F238E27FC236}">
                <a16:creationId xmlns:a16="http://schemas.microsoft.com/office/drawing/2014/main" id="{8E7E8631-DEBA-8CC5-B091-5DE5B8549D32}"/>
              </a:ext>
            </a:extLst>
          </p:cNvPr>
          <p:cNvSpPr/>
          <p:nvPr/>
        </p:nvSpPr>
        <p:spPr>
          <a:xfrm>
            <a:off x="6855935" y="3286911"/>
            <a:ext cx="1175657" cy="1175657"/>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973FDAC5-7AB3-A62A-02F9-E2D128419A4D}"/>
              </a:ext>
            </a:extLst>
          </p:cNvPr>
          <p:cNvSpPr/>
          <p:nvPr/>
        </p:nvSpPr>
        <p:spPr>
          <a:xfrm>
            <a:off x="8271078" y="3286911"/>
            <a:ext cx="1175657" cy="1175657"/>
          </a:xfrm>
          <a:prstGeom prst="rect">
            <a:avLst/>
          </a:prstGeom>
          <a:solidFill>
            <a:srgbClr val="FF2D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a:extLst>
              <a:ext uri="{FF2B5EF4-FFF2-40B4-BE49-F238E27FC236}">
                <a16:creationId xmlns:a16="http://schemas.microsoft.com/office/drawing/2014/main" id="{0E9AF1A1-2F02-9A79-1B74-14DDEF5B190D}"/>
              </a:ext>
            </a:extLst>
          </p:cNvPr>
          <p:cNvSpPr txBox="1"/>
          <p:nvPr/>
        </p:nvSpPr>
        <p:spPr>
          <a:xfrm>
            <a:off x="6855935" y="3639090"/>
            <a:ext cx="1175657" cy="646331"/>
          </a:xfrm>
          <a:prstGeom prst="rect">
            <a:avLst/>
          </a:prstGeom>
          <a:noFill/>
        </p:spPr>
        <p:txBody>
          <a:bodyPr wrap="square" rtlCol="0">
            <a:spAutoFit/>
          </a:bodyPr>
          <a:lstStyle/>
          <a:p>
            <a:pPr algn="ctr"/>
            <a:r>
              <a:rPr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フォントカラー</a:t>
            </a:r>
          </a:p>
        </p:txBody>
      </p:sp>
      <p:sp>
        <p:nvSpPr>
          <p:cNvPr id="18" name="テキスト ボックス 17">
            <a:extLst>
              <a:ext uri="{FF2B5EF4-FFF2-40B4-BE49-F238E27FC236}">
                <a16:creationId xmlns:a16="http://schemas.microsoft.com/office/drawing/2014/main" id="{2949AB0E-92D9-D3BA-E9B3-64B29E2B1A17}"/>
              </a:ext>
            </a:extLst>
          </p:cNvPr>
          <p:cNvSpPr txBox="1"/>
          <p:nvPr/>
        </p:nvSpPr>
        <p:spPr>
          <a:xfrm>
            <a:off x="8177768" y="3639090"/>
            <a:ext cx="1378857" cy="646331"/>
          </a:xfrm>
          <a:prstGeom prst="rect">
            <a:avLst/>
          </a:prstGeom>
          <a:noFill/>
        </p:spPr>
        <p:txBody>
          <a:bodyPr wrap="square" rtlCol="0">
            <a:spAutoFit/>
          </a:bodyPr>
          <a:lstStyle/>
          <a:p>
            <a:pPr algn="ctr"/>
            <a:r>
              <a:rPr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アクセントカラー</a:t>
            </a:r>
          </a:p>
        </p:txBody>
      </p:sp>
      <p:sp>
        <p:nvSpPr>
          <p:cNvPr id="19" name="テキスト ボックス 18">
            <a:extLst>
              <a:ext uri="{FF2B5EF4-FFF2-40B4-BE49-F238E27FC236}">
                <a16:creationId xmlns:a16="http://schemas.microsoft.com/office/drawing/2014/main" id="{015FBA4F-6DBA-6B22-0662-2B7242B5B30E}"/>
              </a:ext>
            </a:extLst>
          </p:cNvPr>
          <p:cNvSpPr txBox="1"/>
          <p:nvPr/>
        </p:nvSpPr>
        <p:spPr>
          <a:xfrm>
            <a:off x="6855935" y="2180491"/>
            <a:ext cx="1175657" cy="646331"/>
          </a:xfrm>
          <a:prstGeom prst="rect">
            <a:avLst/>
          </a:prstGeom>
          <a:noFill/>
        </p:spPr>
        <p:txBody>
          <a:bodyPr wrap="square" rtlCol="0">
            <a:spAutoFit/>
          </a:bodyPr>
          <a:lstStyle/>
          <a:p>
            <a:pPr algn="ctr"/>
            <a:r>
              <a:rPr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メイン</a:t>
            </a:r>
            <a:endParaRPr lang="en-US" altLang="ja-JP"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カラー</a:t>
            </a:r>
            <a:r>
              <a:rPr lang="en-US" altLang="ja-JP"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1</a:t>
            </a:r>
            <a:endParaRPr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テキスト ボックス 19">
            <a:extLst>
              <a:ext uri="{FF2B5EF4-FFF2-40B4-BE49-F238E27FC236}">
                <a16:creationId xmlns:a16="http://schemas.microsoft.com/office/drawing/2014/main" id="{B3311A9A-B51D-AB01-57A6-ACF713500478}"/>
              </a:ext>
            </a:extLst>
          </p:cNvPr>
          <p:cNvSpPr txBox="1"/>
          <p:nvPr/>
        </p:nvSpPr>
        <p:spPr>
          <a:xfrm>
            <a:off x="8177768" y="2180491"/>
            <a:ext cx="1378857" cy="646331"/>
          </a:xfrm>
          <a:prstGeom prst="rect">
            <a:avLst/>
          </a:prstGeom>
          <a:noFill/>
        </p:spPr>
        <p:txBody>
          <a:bodyPr wrap="square" rtlCol="0">
            <a:spAutoFit/>
          </a:bodyPr>
          <a:lstStyle/>
          <a:p>
            <a:pPr algn="ctr"/>
            <a:r>
              <a:rPr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メイン</a:t>
            </a:r>
            <a:endParaRPr lang="en-US" altLang="ja-JP"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カラー</a:t>
            </a:r>
            <a:r>
              <a:rPr lang="en-US" altLang="ja-JP"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2</a:t>
            </a:r>
            <a:endParaRPr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テキスト ボックス 20">
            <a:extLst>
              <a:ext uri="{FF2B5EF4-FFF2-40B4-BE49-F238E27FC236}">
                <a16:creationId xmlns:a16="http://schemas.microsoft.com/office/drawing/2014/main" id="{8CF8F585-8942-49F6-1671-62801A60EC96}"/>
              </a:ext>
            </a:extLst>
          </p:cNvPr>
          <p:cNvSpPr txBox="1"/>
          <p:nvPr/>
        </p:nvSpPr>
        <p:spPr>
          <a:xfrm>
            <a:off x="9556625" y="2180491"/>
            <a:ext cx="1378857" cy="646331"/>
          </a:xfrm>
          <a:prstGeom prst="rect">
            <a:avLst/>
          </a:prstGeom>
          <a:noFill/>
        </p:spPr>
        <p:txBody>
          <a:bodyPr wrap="square" rtlCol="0">
            <a:spAutoFit/>
          </a:bodyPr>
          <a:lstStyle/>
          <a:p>
            <a:pPr algn="ctr"/>
            <a:r>
              <a:rPr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メイン</a:t>
            </a:r>
            <a:endParaRPr lang="en-US" altLang="ja-JP"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カラー</a:t>
            </a:r>
            <a:r>
              <a:rPr lang="en-US" altLang="ja-JP"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3</a:t>
            </a:r>
            <a:endParaRPr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テキスト ボックス 21">
            <a:extLst>
              <a:ext uri="{FF2B5EF4-FFF2-40B4-BE49-F238E27FC236}">
                <a16:creationId xmlns:a16="http://schemas.microsoft.com/office/drawing/2014/main" id="{99D50645-CB42-70D5-8DC1-55CF8BFE77DC}"/>
              </a:ext>
            </a:extLst>
          </p:cNvPr>
          <p:cNvSpPr txBox="1"/>
          <p:nvPr/>
        </p:nvSpPr>
        <p:spPr>
          <a:xfrm>
            <a:off x="395200" y="1938207"/>
            <a:ext cx="5903999" cy="3046988"/>
          </a:xfrm>
          <a:prstGeom prst="rect">
            <a:avLst/>
          </a:prstGeom>
          <a:noFill/>
        </p:spPr>
        <p:txBody>
          <a:bodyPr wrap="square" rtlCol="0">
            <a:spAutoFit/>
          </a:bodyPr>
          <a:lstStyle/>
          <a:p>
            <a:r>
              <a:rPr lang="ja-JP" altLang="en-US" sz="24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明度の高い優しい色で構成しました。</a:t>
            </a:r>
            <a:endParaRPr lang="en-US" altLang="ja-JP" sz="24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24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4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どちらかというと、一般の方、お年寄り、子供といった</a:t>
            </a:r>
            <a:r>
              <a:rPr lang="ja-JP" altLang="en-US" sz="2400" dirty="0">
                <a:solidFill>
                  <a:srgbClr val="FF2D2D"/>
                </a:solidFill>
                <a:latin typeface="メイリオ" panose="020B0604030504040204" pitchFamily="50" charset="-128"/>
                <a:ea typeface="メイリオ" panose="020B0604030504040204" pitchFamily="50" charset="-128"/>
                <a:cs typeface="メイリオ" panose="020B0604030504040204" pitchFamily="50" charset="-128"/>
              </a:rPr>
              <a:t>専門の方ではない人に向けてデザイン</a:t>
            </a:r>
            <a:r>
              <a:rPr lang="ja-JP" altLang="en-US" sz="24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したテンプレートです。</a:t>
            </a:r>
            <a:endParaRPr lang="en-US" altLang="ja-JP" sz="24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24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4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内容が難しいとデザインとミスマッチかもしれませんので気を付けてください。</a:t>
            </a:r>
            <a:endParaRPr lang="en-US" altLang="ja-JP" sz="24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01080550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56</TotalTime>
  <Words>80</Words>
  <Application>Microsoft Office PowerPoint</Application>
  <PresentationFormat>ワイド画面</PresentationFormat>
  <Paragraphs>19</Paragraphs>
  <Slides>2</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メイリオ</vt:lpstr>
      <vt:lpstr>游ゴシック</vt:lpstr>
      <vt:lpstr>Arial</vt:lpstr>
      <vt:lpstr>Calibri</vt:lpstr>
      <vt:lpstr>Calibri Light</vt:lpstr>
      <vt:lpstr>Office テーマ</vt:lpstr>
      <vt:lpstr>PowerPoint プレゼンテーション</vt:lpstr>
      <vt:lpstr>PowerPoint プレゼンテーション</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西田 一美</dc:creator>
  <cp:lastModifiedBy>野村 一美</cp:lastModifiedBy>
  <cp:revision>4</cp:revision>
  <dcterms:created xsi:type="dcterms:W3CDTF">2019-09-26T05:05:13Z</dcterms:created>
  <dcterms:modified xsi:type="dcterms:W3CDTF">2022-11-30T05:08:24Z</dcterms:modified>
</cp:coreProperties>
</file>