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2"/>
    <p:sldId id="280" r:id="rId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34D"/>
    <a:srgbClr val="ECF1FE"/>
    <a:srgbClr val="093199"/>
    <a:srgbClr val="06BE6B"/>
    <a:srgbClr val="089CCA"/>
    <a:srgbClr val="F06802"/>
    <a:srgbClr val="D45C02"/>
    <a:srgbClr val="D1AA05"/>
    <a:srgbClr val="06CC72"/>
    <a:srgbClr val="FF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91" autoAdjust="0"/>
    <p:restoredTop sz="94660"/>
  </p:normalViewPr>
  <p:slideViewPr>
    <p:cSldViewPr>
      <p:cViewPr>
        <p:scale>
          <a:sx n="66" d="100"/>
          <a:sy n="66" d="100"/>
        </p:scale>
        <p:origin x="816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28570-DC4F-4E1D-8C91-A1BA5FC30E53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20514-B3CA-4159-90FD-C5FA4BB3A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52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20514-B3CA-4159-90FD-C5FA4BB3ACD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72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20514-B3CA-4159-90FD-C5FA4BB3ACD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0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モニター, 水, コンピュータ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9677EAC-2011-552D-8E28-D29F848FE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"/>
          <a:stretch/>
        </p:blipFill>
        <p:spPr>
          <a:xfrm>
            <a:off x="465104" y="0"/>
            <a:ext cx="1182358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9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5167-60B6-42A0-85E3-7EF8C30A0BA3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99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8F13-F883-4EE4-B218-AC9DF2C73BF7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69DFCF9-E8BB-EE54-C64B-A7510961C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98"/>
          <a:stretch/>
        </p:blipFill>
        <p:spPr>
          <a:xfrm>
            <a:off x="0" y="-43544"/>
            <a:ext cx="12192000" cy="8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0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16F4-4A60-4EE2-92C4-E446D8C404D6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4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EBAD-6D02-4CF4-A6B0-7D96EF47279F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43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436B-7990-4736-8F32-3A79C9D8789D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21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2DE5-F7E2-4B5F-9FA3-D1AA0A00880B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0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71C-0062-4625-8A70-22E7A391B3BC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3A4-6E9B-433C-95F8-22668BF79B5E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73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8B43-99AD-46D5-9AF0-5179BAECCBB0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1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F456-5DCB-4BF4-B61C-CAC65764EA79}" type="datetime1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14F5-77AE-49F9-9D9E-5B792E472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3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51383" y="2780928"/>
            <a:ext cx="577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サブタイトルや日にちなど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1384" y="1990581"/>
            <a:ext cx="577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タイトルはこちらに</a:t>
            </a:r>
          </a:p>
        </p:txBody>
      </p:sp>
      <p:pic>
        <p:nvPicPr>
          <p:cNvPr id="11" name="図 10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2A2CF1FD-FB2B-286D-27CA-59AA87E65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17" y="5902119"/>
            <a:ext cx="2274366" cy="6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9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9BE8F59A-BCFE-B8D8-CF04-F7FAD47AB036}"/>
              </a:ext>
            </a:extLst>
          </p:cNvPr>
          <p:cNvSpPr/>
          <p:nvPr/>
        </p:nvSpPr>
        <p:spPr>
          <a:xfrm>
            <a:off x="6225292" y="1006233"/>
            <a:ext cx="2895044" cy="1126253"/>
          </a:xfrm>
          <a:prstGeom prst="roundRect">
            <a:avLst/>
          </a:prstGeom>
          <a:solidFill>
            <a:srgbClr val="EC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A1462CC-D8FD-F961-51E0-C6BEC038F0C6}"/>
              </a:ext>
            </a:extLst>
          </p:cNvPr>
          <p:cNvSpPr/>
          <p:nvPr/>
        </p:nvSpPr>
        <p:spPr>
          <a:xfrm>
            <a:off x="603690" y="1267453"/>
            <a:ext cx="5273069" cy="1422827"/>
          </a:xfrm>
          <a:prstGeom prst="rect">
            <a:avLst/>
          </a:prstGeom>
          <a:solidFill>
            <a:srgbClr val="EC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78" y="18489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effectLst>
                  <a:glow rad="25400">
                    <a:srgbClr val="000099">
                      <a:alpha val="4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配色について</a:t>
            </a:r>
          </a:p>
        </p:txBody>
      </p:sp>
      <p:sp>
        <p:nvSpPr>
          <p:cNvPr id="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14F5-77AE-49F9-9D9E-5B792E472501}" type="slidenum">
              <a:rPr lang="ja-JP" altLang="en-US" sz="1800"/>
              <a:t>2</a:t>
            </a:fld>
            <a:endParaRPr lang="ja-JP" altLang="en-US" sz="1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B58B806-852C-CFD4-B733-5A709074E416}"/>
              </a:ext>
            </a:extLst>
          </p:cNvPr>
          <p:cNvSpPr/>
          <p:nvPr/>
        </p:nvSpPr>
        <p:spPr>
          <a:xfrm>
            <a:off x="9569446" y="1582926"/>
            <a:ext cx="1080120" cy="1080120"/>
          </a:xfrm>
          <a:prstGeom prst="rect">
            <a:avLst/>
          </a:prstGeom>
          <a:solidFill>
            <a:srgbClr val="093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メイン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カラー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E9F857-B283-A303-6406-B814E41B6D2E}"/>
              </a:ext>
            </a:extLst>
          </p:cNvPr>
          <p:cNvSpPr/>
          <p:nvPr/>
        </p:nvSpPr>
        <p:spPr>
          <a:xfrm>
            <a:off x="10441926" y="1438910"/>
            <a:ext cx="432048" cy="432048"/>
          </a:xfrm>
          <a:prstGeom prst="rect">
            <a:avLst/>
          </a:prstGeom>
          <a:solidFill>
            <a:srgbClr val="EC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04151E-C628-AB00-E0FE-8C18BB5FAB04}"/>
              </a:ext>
            </a:extLst>
          </p:cNvPr>
          <p:cNvSpPr/>
          <p:nvPr/>
        </p:nvSpPr>
        <p:spPr>
          <a:xfrm>
            <a:off x="9569446" y="3190617"/>
            <a:ext cx="1080120" cy="1080120"/>
          </a:xfrm>
          <a:prstGeom prst="rect">
            <a:avLst/>
          </a:prstGeom>
          <a:solidFill>
            <a:srgbClr val="D30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アクセント</a:t>
            </a:r>
            <a:endParaRPr kumimoji="1" lang="en-US" altLang="ja-JP" sz="1600" b="1" dirty="0"/>
          </a:p>
          <a:p>
            <a:pPr algn="ctr"/>
            <a:r>
              <a:rPr kumimoji="1" lang="ja-JP" altLang="en-US" b="1" dirty="0"/>
              <a:t>カラー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F2C9694-703C-2CA2-64E5-EA52DD745F00}"/>
              </a:ext>
            </a:extLst>
          </p:cNvPr>
          <p:cNvSpPr/>
          <p:nvPr/>
        </p:nvSpPr>
        <p:spPr>
          <a:xfrm>
            <a:off x="10441926" y="3046601"/>
            <a:ext cx="432048" cy="432048"/>
          </a:xfrm>
          <a:prstGeom prst="rect">
            <a:avLst/>
          </a:prstGeom>
          <a:solidFill>
            <a:srgbClr val="FF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D75136-58AC-A7E4-5F76-1B480A55ED99}"/>
              </a:ext>
            </a:extLst>
          </p:cNvPr>
          <p:cNvSpPr txBox="1"/>
          <p:nvPr/>
        </p:nvSpPr>
        <p:spPr>
          <a:xfrm>
            <a:off x="1333555" y="1462425"/>
            <a:ext cx="41996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広範囲でメインカラーを使う場合は薄い色の方を使ってください。</a:t>
            </a: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9082CEA1-F225-EC67-62E5-77ECA6505E93}"/>
              </a:ext>
            </a:extLst>
          </p:cNvPr>
          <p:cNvSpPr/>
          <p:nvPr/>
        </p:nvSpPr>
        <p:spPr>
          <a:xfrm rot="5400000">
            <a:off x="837059" y="1475321"/>
            <a:ext cx="360882" cy="311105"/>
          </a:xfrm>
          <a:prstGeom prst="triangle">
            <a:avLst/>
          </a:prstGeom>
          <a:solidFill>
            <a:srgbClr val="093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008B568-1631-6045-849E-B54F7500C818}"/>
              </a:ext>
            </a:extLst>
          </p:cNvPr>
          <p:cNvSpPr/>
          <p:nvPr/>
        </p:nvSpPr>
        <p:spPr>
          <a:xfrm>
            <a:off x="603690" y="3020467"/>
            <a:ext cx="5273069" cy="1422827"/>
          </a:xfrm>
          <a:prstGeom prst="rect">
            <a:avLst/>
          </a:prstGeom>
          <a:solidFill>
            <a:srgbClr val="FF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41438A-B915-959E-7DF5-3F4A71EF8C5A}"/>
              </a:ext>
            </a:extLst>
          </p:cNvPr>
          <p:cNvSpPr txBox="1"/>
          <p:nvPr/>
        </p:nvSpPr>
        <p:spPr>
          <a:xfrm>
            <a:off x="1333555" y="3190617"/>
            <a:ext cx="41996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アクセントカラーも広範囲で使う場合は</a:t>
            </a:r>
            <a:r>
              <a:rPr lang="ja-JP" altLang="en-US" sz="2400" b="1" dirty="0">
                <a:solidFill>
                  <a:srgbClr val="D303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薄い色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を使ってください。</a:t>
            </a: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D33F6A68-6378-CF5F-697D-05B200104D27}"/>
              </a:ext>
            </a:extLst>
          </p:cNvPr>
          <p:cNvSpPr/>
          <p:nvPr/>
        </p:nvSpPr>
        <p:spPr>
          <a:xfrm rot="5400000">
            <a:off x="837059" y="3228335"/>
            <a:ext cx="360882" cy="311105"/>
          </a:xfrm>
          <a:prstGeom prst="triangle">
            <a:avLst/>
          </a:prstGeom>
          <a:solidFill>
            <a:srgbClr val="D30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0D809FF-9C73-2CBF-1B21-11C264D72001}"/>
              </a:ext>
            </a:extLst>
          </p:cNvPr>
          <p:cNvSpPr/>
          <p:nvPr/>
        </p:nvSpPr>
        <p:spPr>
          <a:xfrm>
            <a:off x="8156612" y="4914748"/>
            <a:ext cx="1080120" cy="1080120"/>
          </a:xfrm>
          <a:prstGeom prst="rect">
            <a:avLst/>
          </a:prstGeom>
          <a:solidFill>
            <a:srgbClr val="06B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サブ</a:t>
            </a:r>
            <a:endParaRPr lang="en-US" altLang="ja-JP" b="1" dirty="0"/>
          </a:p>
          <a:p>
            <a:pPr algn="ctr"/>
            <a:r>
              <a:rPr lang="ja-JP" altLang="en-US" b="1" dirty="0"/>
              <a:t>カラー</a:t>
            </a:r>
            <a:endParaRPr kumimoji="1" lang="ja-JP" altLang="en-US" b="1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167B7D9-CAD5-E9D9-0AF1-2220DD0581F1}"/>
              </a:ext>
            </a:extLst>
          </p:cNvPr>
          <p:cNvSpPr/>
          <p:nvPr/>
        </p:nvSpPr>
        <p:spPr>
          <a:xfrm>
            <a:off x="9668780" y="4905164"/>
            <a:ext cx="1080120" cy="1080120"/>
          </a:xfrm>
          <a:prstGeom prst="rect">
            <a:avLst/>
          </a:prstGeom>
          <a:solidFill>
            <a:srgbClr val="F06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サブ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カラー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389CA55-DBC1-0704-234D-DBC600DBE6DB}"/>
              </a:ext>
            </a:extLst>
          </p:cNvPr>
          <p:cNvSpPr/>
          <p:nvPr/>
        </p:nvSpPr>
        <p:spPr>
          <a:xfrm>
            <a:off x="6673405" y="4905164"/>
            <a:ext cx="1080120" cy="1080120"/>
          </a:xfrm>
          <a:prstGeom prst="rect">
            <a:avLst/>
          </a:prstGeom>
          <a:solidFill>
            <a:srgbClr val="089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サブ</a:t>
            </a:r>
            <a:endParaRPr lang="en-US" altLang="ja-JP" b="1" dirty="0"/>
          </a:p>
          <a:p>
            <a:pPr algn="ctr"/>
            <a:r>
              <a:rPr lang="ja-JP" altLang="en-US" b="1" dirty="0"/>
              <a:t>カラー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9178A7-1531-B70F-954B-D42E70E2832E}"/>
              </a:ext>
            </a:extLst>
          </p:cNvPr>
          <p:cNvSpPr txBox="1"/>
          <p:nvPr/>
        </p:nvSpPr>
        <p:spPr>
          <a:xfrm>
            <a:off x="690776" y="4964688"/>
            <a:ext cx="5273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サブカラーは表やグラフなどで色数が足りない時に使用してください。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24703C4-83B2-955F-7686-8B1725466ABE}"/>
              </a:ext>
            </a:extLst>
          </p:cNvPr>
          <p:cNvSpPr txBox="1"/>
          <p:nvPr/>
        </p:nvSpPr>
        <p:spPr>
          <a:xfrm>
            <a:off x="6402302" y="1078351"/>
            <a:ext cx="26416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濃い色の方は、矢印やマーク、強調見出しに使うといいです。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AF63149E-76F0-A8ED-EA57-9BD3EAA08E40}"/>
              </a:ext>
            </a:extLst>
          </p:cNvPr>
          <p:cNvSpPr/>
          <p:nvPr/>
        </p:nvSpPr>
        <p:spPr>
          <a:xfrm rot="5400000">
            <a:off x="6364065" y="2357261"/>
            <a:ext cx="360882" cy="311105"/>
          </a:xfrm>
          <a:prstGeom prst="triangle">
            <a:avLst/>
          </a:prstGeom>
          <a:solidFill>
            <a:srgbClr val="093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90530CF9-0951-FB63-9C8D-378897F157F4}"/>
              </a:ext>
            </a:extLst>
          </p:cNvPr>
          <p:cNvSpPr/>
          <p:nvPr/>
        </p:nvSpPr>
        <p:spPr>
          <a:xfrm>
            <a:off x="6897479" y="2452236"/>
            <a:ext cx="144016" cy="144016"/>
          </a:xfrm>
          <a:prstGeom prst="ellipse">
            <a:avLst/>
          </a:prstGeom>
          <a:solidFill>
            <a:srgbClr val="093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0758E297-98D3-05CC-4533-61E7A03CFCDD}"/>
              </a:ext>
            </a:extLst>
          </p:cNvPr>
          <p:cNvSpPr/>
          <p:nvPr/>
        </p:nvSpPr>
        <p:spPr>
          <a:xfrm>
            <a:off x="7392144" y="2343803"/>
            <a:ext cx="1485217" cy="360883"/>
          </a:xfrm>
          <a:prstGeom prst="roundRect">
            <a:avLst/>
          </a:prstGeom>
          <a:solidFill>
            <a:srgbClr val="093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6C2BA5F-01CA-F007-5693-62F31CB5C2D8}"/>
              </a:ext>
            </a:extLst>
          </p:cNvPr>
          <p:cNvSpPr txBox="1"/>
          <p:nvPr/>
        </p:nvSpPr>
        <p:spPr>
          <a:xfrm>
            <a:off x="7392144" y="2379607"/>
            <a:ext cx="148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見出し</a:t>
            </a:r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E5967AE1-4744-9B71-035E-76455EC66212}"/>
              </a:ext>
            </a:extLst>
          </p:cNvPr>
          <p:cNvSpPr/>
          <p:nvPr/>
        </p:nvSpPr>
        <p:spPr>
          <a:xfrm rot="10800000">
            <a:off x="7414498" y="2065933"/>
            <a:ext cx="205736" cy="177359"/>
          </a:xfrm>
          <a:prstGeom prst="triangle">
            <a:avLst/>
          </a:prstGeom>
          <a:solidFill>
            <a:srgbClr val="EC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02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88</Words>
  <Application>Microsoft Office PowerPoint</Application>
  <PresentationFormat>ワイド画面</PresentationFormat>
  <Paragraphs>21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西澤政彦</dc:creator>
  <cp:lastModifiedBy>野村 一美</cp:lastModifiedBy>
  <cp:revision>146</cp:revision>
  <cp:lastPrinted>2017-11-16T03:34:44Z</cp:lastPrinted>
  <dcterms:created xsi:type="dcterms:W3CDTF">2017-10-06T00:54:37Z</dcterms:created>
  <dcterms:modified xsi:type="dcterms:W3CDTF">2022-12-13T02:53:12Z</dcterms:modified>
</cp:coreProperties>
</file>