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山田 隼也" initials="山田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8E1"/>
    <a:srgbClr val="FFEBF3"/>
    <a:srgbClr val="DDF1FF"/>
    <a:srgbClr val="FFC000"/>
    <a:srgbClr val="FFF3CD"/>
    <a:srgbClr val="FFCDE1"/>
    <a:srgbClr val="FF0066"/>
    <a:srgbClr val="0099FF"/>
    <a:srgbClr val="C5E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6353" autoAdjust="0"/>
  </p:normalViewPr>
  <p:slideViewPr>
    <p:cSldViewPr snapToGrid="0">
      <p:cViewPr>
        <p:scale>
          <a:sx n="75" d="100"/>
          <a:sy n="75" d="100"/>
        </p:scale>
        <p:origin x="1080" y="93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F206550-1794-34A6-DA06-08FF2D52D7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7CD6DF-0518-1DA1-DB7B-A6D0F2323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6F645-C95E-44C1-8893-DABCFC0323C0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3F10C90-B591-7D5F-105C-AFEB07C550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B354F3-22FA-69D3-F8E4-AA376128A8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CE3F8-1267-4A37-A601-3C3EB44ABE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51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B733-6F58-4E07-AD65-B681831469BB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C0CF3-951B-494A-8D6B-4D37D3A02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14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very much for your kind introduction, Ms. / Mr. XX. </a:t>
            </a:r>
          </a:p>
          <a:p>
            <a:r>
              <a:rPr kumimoji="1" lang="en-US" altLang="ja-JP" dirty="0"/>
              <a:t>Good afternoon ladies and gentlemen, I am </a:t>
            </a:r>
            <a:r>
              <a:rPr kumimoji="1" lang="en-US" altLang="ja-JP" dirty="0" err="1"/>
              <a:t>Junya</a:t>
            </a:r>
            <a:r>
              <a:rPr kumimoji="1" lang="en-US" altLang="ja-JP" dirty="0"/>
              <a:t> Yamada, a project engineer at the NJS</a:t>
            </a:r>
            <a:r>
              <a:rPr kumimoji="1" lang="en-US" altLang="ja-JP" baseline="0" dirty="0"/>
              <a:t> CO.,LTD</a:t>
            </a:r>
            <a:r>
              <a:rPr kumimoji="1" lang="en-US" altLang="ja-JP" dirty="0"/>
              <a:t>. </a:t>
            </a:r>
          </a:p>
          <a:p>
            <a:r>
              <a:rPr kumimoji="1" lang="en-US" altLang="ja-JP" dirty="0"/>
              <a:t>I am here today to present “Research of Capacity Assessment Tool for Private Sector Participation in Water Supply Services”.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F3-951B-494A-8D6B-4D37D3A02F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88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F3-951B-494A-8D6B-4D37D3A02FF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45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F3-951B-494A-8D6B-4D37D3A02FF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F3-951B-494A-8D6B-4D37D3A02F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06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F3-951B-494A-8D6B-4D37D3A02FF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17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FEBE187-D06E-1EEF-99AB-5B882F168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213" r="1424" b="33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5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E68D-C8EE-420C-B09D-6AFD53780D8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0C2-45E8-4A7F-8E90-7EFB36C1F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09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E68D-C8EE-420C-B09D-6AFD53780D8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0C2-45E8-4A7F-8E90-7EFB36C1F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22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C4F12F-B027-7084-BDA8-2AE83B2D86F6}"/>
              </a:ext>
            </a:extLst>
          </p:cNvPr>
          <p:cNvSpPr/>
          <p:nvPr userDrawn="1"/>
        </p:nvSpPr>
        <p:spPr>
          <a:xfrm>
            <a:off x="1676400" y="1206500"/>
            <a:ext cx="2895600" cy="25654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06515A-05B6-E184-3AB4-8800DDF8B06C}"/>
              </a:ext>
            </a:extLst>
          </p:cNvPr>
          <p:cNvSpPr/>
          <p:nvPr userDrawn="1"/>
        </p:nvSpPr>
        <p:spPr>
          <a:xfrm>
            <a:off x="4648200" y="1206500"/>
            <a:ext cx="2895600" cy="2565400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55736B-F44C-8925-5279-792B6BF7E8B6}"/>
              </a:ext>
            </a:extLst>
          </p:cNvPr>
          <p:cNvSpPr txBox="1"/>
          <p:nvPr userDrawn="1"/>
        </p:nvSpPr>
        <p:spPr>
          <a:xfrm>
            <a:off x="2893207" y="1241740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D5EF6E-CA83-C083-9B8E-00EA97C01F90}"/>
              </a:ext>
            </a:extLst>
          </p:cNvPr>
          <p:cNvSpPr txBox="1"/>
          <p:nvPr userDrawn="1"/>
        </p:nvSpPr>
        <p:spPr>
          <a:xfrm>
            <a:off x="5883150" y="1227229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E92EE04-39C5-7FAD-4ACF-D13CDF12EDCC}"/>
              </a:ext>
            </a:extLst>
          </p:cNvPr>
          <p:cNvSpPr/>
          <p:nvPr userDrawn="1"/>
        </p:nvSpPr>
        <p:spPr>
          <a:xfrm>
            <a:off x="7645400" y="1206500"/>
            <a:ext cx="2895600" cy="2565400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CF4BC7-B30E-B841-859F-96AA9CFB8F87}"/>
              </a:ext>
            </a:extLst>
          </p:cNvPr>
          <p:cNvSpPr txBox="1"/>
          <p:nvPr userDrawn="1"/>
        </p:nvSpPr>
        <p:spPr>
          <a:xfrm>
            <a:off x="8855858" y="1227226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890E1C6-5B62-6AC4-452C-F4F8242E9A6C}"/>
              </a:ext>
            </a:extLst>
          </p:cNvPr>
          <p:cNvSpPr/>
          <p:nvPr userDrawn="1"/>
        </p:nvSpPr>
        <p:spPr>
          <a:xfrm>
            <a:off x="4640943" y="3840843"/>
            <a:ext cx="2895600" cy="2565400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BE396C-9208-59E7-AC65-500D16C56760}"/>
              </a:ext>
            </a:extLst>
          </p:cNvPr>
          <p:cNvSpPr txBox="1"/>
          <p:nvPr userDrawn="1"/>
        </p:nvSpPr>
        <p:spPr>
          <a:xfrm>
            <a:off x="5875893" y="3863595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8780CFE-026C-0A41-BC46-BD5CB71E6781}"/>
              </a:ext>
            </a:extLst>
          </p:cNvPr>
          <p:cNvSpPr/>
          <p:nvPr userDrawn="1"/>
        </p:nvSpPr>
        <p:spPr>
          <a:xfrm>
            <a:off x="1672770" y="3837635"/>
            <a:ext cx="2895600" cy="2565400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E6EA74E-D9B3-11DF-839F-BED8D87727FE}"/>
              </a:ext>
            </a:extLst>
          </p:cNvPr>
          <p:cNvSpPr txBox="1"/>
          <p:nvPr userDrawn="1"/>
        </p:nvSpPr>
        <p:spPr>
          <a:xfrm>
            <a:off x="2883228" y="3863595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0AC548-AFA1-E9A2-D12F-13A6F21958A4}"/>
              </a:ext>
            </a:extLst>
          </p:cNvPr>
          <p:cNvSpPr/>
          <p:nvPr userDrawn="1"/>
        </p:nvSpPr>
        <p:spPr>
          <a:xfrm>
            <a:off x="7638144" y="3848103"/>
            <a:ext cx="2895600" cy="2565400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F661C8E-D9D5-D464-4FA1-69D866C4896F}"/>
              </a:ext>
            </a:extLst>
          </p:cNvPr>
          <p:cNvSpPr txBox="1"/>
          <p:nvPr userDrawn="1"/>
        </p:nvSpPr>
        <p:spPr>
          <a:xfrm>
            <a:off x="8858580" y="3863595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918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6B80FBA-BCB5-8C0D-EC26-C5DA0D6677A2}"/>
              </a:ext>
            </a:extLst>
          </p:cNvPr>
          <p:cNvGrpSpPr/>
          <p:nvPr userDrawn="1"/>
        </p:nvGrpSpPr>
        <p:grpSpPr>
          <a:xfrm>
            <a:off x="4658179" y="1196975"/>
            <a:ext cx="2895600" cy="5196535"/>
            <a:chOff x="4644571" y="1196975"/>
            <a:chExt cx="2895600" cy="519653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03BB488-DE9C-E903-401C-6275F04B3C3C}"/>
                </a:ext>
              </a:extLst>
            </p:cNvPr>
            <p:cNvSpPr/>
            <p:nvPr userDrawn="1"/>
          </p:nvSpPr>
          <p:spPr>
            <a:xfrm>
              <a:off x="4644571" y="1196975"/>
              <a:ext cx="2895600" cy="25654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B3E0272-AFB3-8F6F-577F-3F31A46B228A}"/>
                </a:ext>
              </a:extLst>
            </p:cNvPr>
            <p:cNvSpPr txBox="1"/>
            <p:nvPr userDrawn="1"/>
          </p:nvSpPr>
          <p:spPr>
            <a:xfrm>
              <a:off x="5861378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A9D881B-9A93-82C9-311B-31811AFA32C4}"/>
                </a:ext>
              </a:extLst>
            </p:cNvPr>
            <p:cNvSpPr/>
            <p:nvPr userDrawn="1"/>
          </p:nvSpPr>
          <p:spPr>
            <a:xfrm>
              <a:off x="4644571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500BD33B-CFBD-B70B-7F01-31A9D4DFD18E}"/>
                </a:ext>
              </a:extLst>
            </p:cNvPr>
            <p:cNvSpPr txBox="1"/>
            <p:nvPr userDrawn="1"/>
          </p:nvSpPr>
          <p:spPr>
            <a:xfrm>
              <a:off x="5861378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67F09A1-621B-FB6D-732C-13E8E420A763}"/>
              </a:ext>
            </a:extLst>
          </p:cNvPr>
          <p:cNvGrpSpPr/>
          <p:nvPr userDrawn="1"/>
        </p:nvGrpSpPr>
        <p:grpSpPr>
          <a:xfrm>
            <a:off x="1674585" y="1196975"/>
            <a:ext cx="2895600" cy="5196535"/>
            <a:chOff x="1674585" y="1196975"/>
            <a:chExt cx="2895600" cy="519653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4243357-DEAD-E350-B00A-B6E5390BD9A4}"/>
                </a:ext>
              </a:extLst>
            </p:cNvPr>
            <p:cNvSpPr/>
            <p:nvPr userDrawn="1"/>
          </p:nvSpPr>
          <p:spPr>
            <a:xfrm>
              <a:off x="1674585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C7AD984-528A-5DEB-C3A2-1D0C61986939}"/>
                </a:ext>
              </a:extLst>
            </p:cNvPr>
            <p:cNvSpPr txBox="1"/>
            <p:nvPr userDrawn="1"/>
          </p:nvSpPr>
          <p:spPr>
            <a:xfrm>
              <a:off x="2891392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992CD53-D46E-FC27-E09E-0A8D542C71EE}"/>
                </a:ext>
              </a:extLst>
            </p:cNvPr>
            <p:cNvSpPr/>
            <p:nvPr userDrawn="1"/>
          </p:nvSpPr>
          <p:spPr>
            <a:xfrm>
              <a:off x="1674585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2823970-F2D0-0F61-B13C-2B77D9A6F7E3}"/>
                </a:ext>
              </a:extLst>
            </p:cNvPr>
            <p:cNvSpPr txBox="1"/>
            <p:nvPr userDrawn="1"/>
          </p:nvSpPr>
          <p:spPr>
            <a:xfrm>
              <a:off x="2891392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4E38BE0-FBF0-694F-FDDC-047950F3D398}"/>
              </a:ext>
            </a:extLst>
          </p:cNvPr>
          <p:cNvGrpSpPr/>
          <p:nvPr userDrawn="1"/>
        </p:nvGrpSpPr>
        <p:grpSpPr>
          <a:xfrm>
            <a:off x="7641772" y="1196975"/>
            <a:ext cx="2895600" cy="5196535"/>
            <a:chOff x="7641772" y="1196975"/>
            <a:chExt cx="2895600" cy="5196535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480F965-4169-566F-2BE4-5F4446A9E754}"/>
                </a:ext>
              </a:extLst>
            </p:cNvPr>
            <p:cNvSpPr/>
            <p:nvPr userDrawn="1"/>
          </p:nvSpPr>
          <p:spPr>
            <a:xfrm>
              <a:off x="7641772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51AFA07-655D-64FD-D06E-B1B12342DD45}"/>
                </a:ext>
              </a:extLst>
            </p:cNvPr>
            <p:cNvSpPr txBox="1"/>
            <p:nvPr userDrawn="1"/>
          </p:nvSpPr>
          <p:spPr>
            <a:xfrm>
              <a:off x="8858579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045C83C-CB0C-668A-5202-0A49279F9AAA}"/>
                </a:ext>
              </a:extLst>
            </p:cNvPr>
            <p:cNvSpPr/>
            <p:nvPr userDrawn="1"/>
          </p:nvSpPr>
          <p:spPr>
            <a:xfrm>
              <a:off x="7641772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A997035-280F-35B2-6767-87FD80941918}"/>
                </a:ext>
              </a:extLst>
            </p:cNvPr>
            <p:cNvSpPr txBox="1"/>
            <p:nvPr userDrawn="1"/>
          </p:nvSpPr>
          <p:spPr>
            <a:xfrm>
              <a:off x="8858579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47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C0EDFAA-9C6D-0C86-5EDA-82B16D3A6137}"/>
              </a:ext>
            </a:extLst>
          </p:cNvPr>
          <p:cNvGrpSpPr/>
          <p:nvPr userDrawn="1"/>
        </p:nvGrpSpPr>
        <p:grpSpPr>
          <a:xfrm>
            <a:off x="4658179" y="1196975"/>
            <a:ext cx="2895600" cy="5196535"/>
            <a:chOff x="4644571" y="1196975"/>
            <a:chExt cx="2895600" cy="519653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ED89D91-0CEB-17A6-BD0C-AA54E438EAC7}"/>
                </a:ext>
              </a:extLst>
            </p:cNvPr>
            <p:cNvSpPr/>
            <p:nvPr userDrawn="1"/>
          </p:nvSpPr>
          <p:spPr>
            <a:xfrm>
              <a:off x="4644571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5AD7084-0B4D-D894-E294-601DBED3C9D6}"/>
                </a:ext>
              </a:extLst>
            </p:cNvPr>
            <p:cNvSpPr txBox="1"/>
            <p:nvPr userDrawn="1"/>
          </p:nvSpPr>
          <p:spPr>
            <a:xfrm>
              <a:off x="5861378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1DFAD49B-ADE7-1DD6-616D-711DCA0D25D4}"/>
                </a:ext>
              </a:extLst>
            </p:cNvPr>
            <p:cNvSpPr/>
            <p:nvPr userDrawn="1"/>
          </p:nvSpPr>
          <p:spPr>
            <a:xfrm>
              <a:off x="4644571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5851839-9DDA-4512-CEC1-35304D3E91D8}"/>
                </a:ext>
              </a:extLst>
            </p:cNvPr>
            <p:cNvSpPr txBox="1"/>
            <p:nvPr userDrawn="1"/>
          </p:nvSpPr>
          <p:spPr>
            <a:xfrm>
              <a:off x="5861378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32D4E7C-F858-2A89-8C75-E10C7B18B810}"/>
              </a:ext>
            </a:extLst>
          </p:cNvPr>
          <p:cNvGrpSpPr/>
          <p:nvPr userDrawn="1"/>
        </p:nvGrpSpPr>
        <p:grpSpPr>
          <a:xfrm>
            <a:off x="1674585" y="1196975"/>
            <a:ext cx="2895600" cy="5196535"/>
            <a:chOff x="1674585" y="1196975"/>
            <a:chExt cx="2895600" cy="519653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C206AE3-F8A5-1974-F38C-F8263F468D4E}"/>
                </a:ext>
              </a:extLst>
            </p:cNvPr>
            <p:cNvSpPr/>
            <p:nvPr userDrawn="1"/>
          </p:nvSpPr>
          <p:spPr>
            <a:xfrm>
              <a:off x="1674585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CF3EA0A-F921-A32A-8003-5F928B122995}"/>
                </a:ext>
              </a:extLst>
            </p:cNvPr>
            <p:cNvSpPr txBox="1"/>
            <p:nvPr userDrawn="1"/>
          </p:nvSpPr>
          <p:spPr>
            <a:xfrm>
              <a:off x="2891392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1B442031-31A8-8732-4584-6E62E9DE7B89}"/>
                </a:ext>
              </a:extLst>
            </p:cNvPr>
            <p:cNvSpPr/>
            <p:nvPr userDrawn="1"/>
          </p:nvSpPr>
          <p:spPr>
            <a:xfrm>
              <a:off x="1674585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6183D6F4-10AD-244D-3219-BCD180FBA4F5}"/>
                </a:ext>
              </a:extLst>
            </p:cNvPr>
            <p:cNvSpPr txBox="1"/>
            <p:nvPr userDrawn="1"/>
          </p:nvSpPr>
          <p:spPr>
            <a:xfrm>
              <a:off x="2891392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6F7034A-EA03-0A63-D4D5-89A8340C968E}"/>
              </a:ext>
            </a:extLst>
          </p:cNvPr>
          <p:cNvGrpSpPr/>
          <p:nvPr userDrawn="1"/>
        </p:nvGrpSpPr>
        <p:grpSpPr>
          <a:xfrm>
            <a:off x="7641772" y="1196975"/>
            <a:ext cx="2895600" cy="5196535"/>
            <a:chOff x="7641772" y="1196975"/>
            <a:chExt cx="2895600" cy="519653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0C46A19-B8BD-1FBB-9D51-55CC5F637906}"/>
                </a:ext>
              </a:extLst>
            </p:cNvPr>
            <p:cNvSpPr/>
            <p:nvPr userDrawn="1"/>
          </p:nvSpPr>
          <p:spPr>
            <a:xfrm>
              <a:off x="7641772" y="1196975"/>
              <a:ext cx="2895600" cy="25654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71A1FC1-FA1D-151F-5D14-33ABA7AE4E1E}"/>
                </a:ext>
              </a:extLst>
            </p:cNvPr>
            <p:cNvSpPr txBox="1"/>
            <p:nvPr userDrawn="1"/>
          </p:nvSpPr>
          <p:spPr>
            <a:xfrm>
              <a:off x="8858579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A2154EA-0DAE-CCEE-B983-B06FC10B0A49}"/>
                </a:ext>
              </a:extLst>
            </p:cNvPr>
            <p:cNvSpPr/>
            <p:nvPr userDrawn="1"/>
          </p:nvSpPr>
          <p:spPr>
            <a:xfrm>
              <a:off x="7641772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9899434-A994-4426-32BE-E6FE1B8EDD64}"/>
                </a:ext>
              </a:extLst>
            </p:cNvPr>
            <p:cNvSpPr txBox="1"/>
            <p:nvPr userDrawn="1"/>
          </p:nvSpPr>
          <p:spPr>
            <a:xfrm>
              <a:off x="8858579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65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63B6328-4CBE-BBC3-2AF9-45B6B0CC616A}"/>
              </a:ext>
            </a:extLst>
          </p:cNvPr>
          <p:cNvGrpSpPr/>
          <p:nvPr userDrawn="1"/>
        </p:nvGrpSpPr>
        <p:grpSpPr>
          <a:xfrm>
            <a:off x="4658179" y="1196975"/>
            <a:ext cx="2895600" cy="5196535"/>
            <a:chOff x="4644571" y="1196975"/>
            <a:chExt cx="2895600" cy="5196535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704FE0E-65ED-F586-AAAC-34246F6D43C7}"/>
                </a:ext>
              </a:extLst>
            </p:cNvPr>
            <p:cNvSpPr/>
            <p:nvPr userDrawn="1"/>
          </p:nvSpPr>
          <p:spPr>
            <a:xfrm>
              <a:off x="4644571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3EF35F4-507F-F5FC-D04C-51671D41ED60}"/>
                </a:ext>
              </a:extLst>
            </p:cNvPr>
            <p:cNvSpPr txBox="1"/>
            <p:nvPr userDrawn="1"/>
          </p:nvSpPr>
          <p:spPr>
            <a:xfrm>
              <a:off x="5861378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794A70C-D9E2-FDBF-3BFA-5E2EE9D3272E}"/>
                </a:ext>
              </a:extLst>
            </p:cNvPr>
            <p:cNvSpPr/>
            <p:nvPr userDrawn="1"/>
          </p:nvSpPr>
          <p:spPr>
            <a:xfrm>
              <a:off x="4644571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2B1929D-DB49-0983-061D-92BC4CE6F2CE}"/>
                </a:ext>
              </a:extLst>
            </p:cNvPr>
            <p:cNvSpPr txBox="1"/>
            <p:nvPr userDrawn="1"/>
          </p:nvSpPr>
          <p:spPr>
            <a:xfrm>
              <a:off x="5861378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B460DD9-61F3-6428-9182-926E21B7163F}"/>
              </a:ext>
            </a:extLst>
          </p:cNvPr>
          <p:cNvGrpSpPr/>
          <p:nvPr userDrawn="1"/>
        </p:nvGrpSpPr>
        <p:grpSpPr>
          <a:xfrm>
            <a:off x="1674585" y="1196975"/>
            <a:ext cx="2895600" cy="5196535"/>
            <a:chOff x="1674585" y="1196975"/>
            <a:chExt cx="2895600" cy="5196535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D245BBA-6D1A-BB9F-C69B-8170CA3441B2}"/>
                </a:ext>
              </a:extLst>
            </p:cNvPr>
            <p:cNvSpPr/>
            <p:nvPr userDrawn="1"/>
          </p:nvSpPr>
          <p:spPr>
            <a:xfrm>
              <a:off x="1674585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81E0BDE-3CF0-9BD4-F218-81DCB65EB240}"/>
                </a:ext>
              </a:extLst>
            </p:cNvPr>
            <p:cNvSpPr txBox="1"/>
            <p:nvPr userDrawn="1"/>
          </p:nvSpPr>
          <p:spPr>
            <a:xfrm>
              <a:off x="2891392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2677342-01DD-F871-FA9D-2806CC81944F}"/>
                </a:ext>
              </a:extLst>
            </p:cNvPr>
            <p:cNvSpPr/>
            <p:nvPr userDrawn="1"/>
          </p:nvSpPr>
          <p:spPr>
            <a:xfrm>
              <a:off x="1674585" y="3828110"/>
              <a:ext cx="2895600" cy="25654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F96173BB-CDB3-E525-96DB-58F2A2811CCC}"/>
                </a:ext>
              </a:extLst>
            </p:cNvPr>
            <p:cNvSpPr txBox="1"/>
            <p:nvPr userDrawn="1"/>
          </p:nvSpPr>
          <p:spPr>
            <a:xfrm>
              <a:off x="2891392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5B51A90-FF02-88D4-42AA-87226B22D258}"/>
              </a:ext>
            </a:extLst>
          </p:cNvPr>
          <p:cNvGrpSpPr/>
          <p:nvPr userDrawn="1"/>
        </p:nvGrpSpPr>
        <p:grpSpPr>
          <a:xfrm>
            <a:off x="7641772" y="1196975"/>
            <a:ext cx="2895600" cy="5196535"/>
            <a:chOff x="7641772" y="1196975"/>
            <a:chExt cx="2895600" cy="5196535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2A6D523-C961-AF17-DC9A-FF612C34943A}"/>
                </a:ext>
              </a:extLst>
            </p:cNvPr>
            <p:cNvSpPr/>
            <p:nvPr userDrawn="1"/>
          </p:nvSpPr>
          <p:spPr>
            <a:xfrm>
              <a:off x="7641772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196F130-E59E-6986-9ED3-39C048DA2DE6}"/>
                </a:ext>
              </a:extLst>
            </p:cNvPr>
            <p:cNvSpPr txBox="1"/>
            <p:nvPr userDrawn="1"/>
          </p:nvSpPr>
          <p:spPr>
            <a:xfrm>
              <a:off x="8858579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64A9873-E07A-7081-4979-0400FC0BE223}"/>
                </a:ext>
              </a:extLst>
            </p:cNvPr>
            <p:cNvSpPr/>
            <p:nvPr userDrawn="1"/>
          </p:nvSpPr>
          <p:spPr>
            <a:xfrm>
              <a:off x="7641772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154CE70-06EB-EE0D-26F6-8BEC5777CB13}"/>
                </a:ext>
              </a:extLst>
            </p:cNvPr>
            <p:cNvSpPr txBox="1"/>
            <p:nvPr userDrawn="1"/>
          </p:nvSpPr>
          <p:spPr>
            <a:xfrm>
              <a:off x="8858579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7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75EEEC5-EA31-10D3-1E1E-CA40BEA64DC0}"/>
              </a:ext>
            </a:extLst>
          </p:cNvPr>
          <p:cNvGrpSpPr/>
          <p:nvPr userDrawn="1"/>
        </p:nvGrpSpPr>
        <p:grpSpPr>
          <a:xfrm>
            <a:off x="4658179" y="1196975"/>
            <a:ext cx="2895600" cy="5196535"/>
            <a:chOff x="4644571" y="1196975"/>
            <a:chExt cx="2895600" cy="519653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632DE5E-19A1-B2F8-C9E7-9B2B4F8F9962}"/>
                </a:ext>
              </a:extLst>
            </p:cNvPr>
            <p:cNvSpPr/>
            <p:nvPr userDrawn="1"/>
          </p:nvSpPr>
          <p:spPr>
            <a:xfrm>
              <a:off x="4644571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37BB233-B2D1-6226-393A-13E5ECF48C33}"/>
                </a:ext>
              </a:extLst>
            </p:cNvPr>
            <p:cNvSpPr txBox="1"/>
            <p:nvPr userDrawn="1"/>
          </p:nvSpPr>
          <p:spPr>
            <a:xfrm>
              <a:off x="5861378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B1CCB6C-1408-C310-6E3F-C1D226887908}"/>
                </a:ext>
              </a:extLst>
            </p:cNvPr>
            <p:cNvSpPr/>
            <p:nvPr userDrawn="1"/>
          </p:nvSpPr>
          <p:spPr>
            <a:xfrm>
              <a:off x="4644571" y="3828110"/>
              <a:ext cx="2895600" cy="25654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F7BB9BA-06F2-8EC4-4378-461EA6056A12}"/>
                </a:ext>
              </a:extLst>
            </p:cNvPr>
            <p:cNvSpPr txBox="1"/>
            <p:nvPr userDrawn="1"/>
          </p:nvSpPr>
          <p:spPr>
            <a:xfrm>
              <a:off x="5861378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721C8CA-4437-7746-5F7B-47AD090E8FD4}"/>
              </a:ext>
            </a:extLst>
          </p:cNvPr>
          <p:cNvGrpSpPr/>
          <p:nvPr userDrawn="1"/>
        </p:nvGrpSpPr>
        <p:grpSpPr>
          <a:xfrm>
            <a:off x="1674585" y="1196975"/>
            <a:ext cx="2895600" cy="5196535"/>
            <a:chOff x="1674585" y="1196975"/>
            <a:chExt cx="2895600" cy="519653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76BB547-2171-F661-3A2B-211777A28500}"/>
                </a:ext>
              </a:extLst>
            </p:cNvPr>
            <p:cNvSpPr/>
            <p:nvPr userDrawn="1"/>
          </p:nvSpPr>
          <p:spPr>
            <a:xfrm>
              <a:off x="1674585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C202453-BC35-B397-A691-CAD4689250F1}"/>
                </a:ext>
              </a:extLst>
            </p:cNvPr>
            <p:cNvSpPr txBox="1"/>
            <p:nvPr userDrawn="1"/>
          </p:nvSpPr>
          <p:spPr>
            <a:xfrm>
              <a:off x="2891392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737AEB2E-438B-C3E5-CCEC-F97A4A6143F4}"/>
                </a:ext>
              </a:extLst>
            </p:cNvPr>
            <p:cNvSpPr/>
            <p:nvPr userDrawn="1"/>
          </p:nvSpPr>
          <p:spPr>
            <a:xfrm>
              <a:off x="1674585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1686612-F359-AFEF-5430-7CE9262F8391}"/>
                </a:ext>
              </a:extLst>
            </p:cNvPr>
            <p:cNvSpPr txBox="1"/>
            <p:nvPr userDrawn="1"/>
          </p:nvSpPr>
          <p:spPr>
            <a:xfrm>
              <a:off x="2891392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0E6FE91-6335-62AD-418E-D6CEC8312E7C}"/>
              </a:ext>
            </a:extLst>
          </p:cNvPr>
          <p:cNvGrpSpPr/>
          <p:nvPr userDrawn="1"/>
        </p:nvGrpSpPr>
        <p:grpSpPr>
          <a:xfrm>
            <a:off x="7641772" y="1196975"/>
            <a:ext cx="2895600" cy="5196535"/>
            <a:chOff x="7641772" y="1196975"/>
            <a:chExt cx="2895600" cy="5196535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0DC26D6-85CE-91AF-B55A-2C04694AF6C9}"/>
                </a:ext>
              </a:extLst>
            </p:cNvPr>
            <p:cNvSpPr/>
            <p:nvPr userDrawn="1"/>
          </p:nvSpPr>
          <p:spPr>
            <a:xfrm>
              <a:off x="7641772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1E607AD-C51A-478C-C901-49EFA8E19AC3}"/>
                </a:ext>
              </a:extLst>
            </p:cNvPr>
            <p:cNvSpPr txBox="1"/>
            <p:nvPr userDrawn="1"/>
          </p:nvSpPr>
          <p:spPr>
            <a:xfrm>
              <a:off x="8858579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D0446AA-C3E5-E4A7-FD42-EEBABF58C2C2}"/>
                </a:ext>
              </a:extLst>
            </p:cNvPr>
            <p:cNvSpPr/>
            <p:nvPr userDrawn="1"/>
          </p:nvSpPr>
          <p:spPr>
            <a:xfrm>
              <a:off x="7641772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BD8AECD-57DF-BF66-05E1-48F5BF829D15}"/>
                </a:ext>
              </a:extLst>
            </p:cNvPr>
            <p:cNvSpPr txBox="1"/>
            <p:nvPr userDrawn="1"/>
          </p:nvSpPr>
          <p:spPr>
            <a:xfrm>
              <a:off x="8858579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41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452673-05E3-EFC7-9B63-DE6ABDD91729}"/>
              </a:ext>
            </a:extLst>
          </p:cNvPr>
          <p:cNvGrpSpPr/>
          <p:nvPr userDrawn="1"/>
        </p:nvGrpSpPr>
        <p:grpSpPr>
          <a:xfrm>
            <a:off x="4658179" y="1196975"/>
            <a:ext cx="2895600" cy="5196535"/>
            <a:chOff x="4644571" y="1196975"/>
            <a:chExt cx="2895600" cy="519653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F5338F7-AFAE-B7B0-8B3C-0B44344B3CE1}"/>
                </a:ext>
              </a:extLst>
            </p:cNvPr>
            <p:cNvSpPr/>
            <p:nvPr userDrawn="1"/>
          </p:nvSpPr>
          <p:spPr>
            <a:xfrm>
              <a:off x="4644571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2430EC2-D9CF-2B90-080B-CD992E20039B}"/>
                </a:ext>
              </a:extLst>
            </p:cNvPr>
            <p:cNvSpPr txBox="1"/>
            <p:nvPr userDrawn="1"/>
          </p:nvSpPr>
          <p:spPr>
            <a:xfrm>
              <a:off x="5861378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C79EA43-41E3-4E2B-C2A0-68B34EFDFF34}"/>
                </a:ext>
              </a:extLst>
            </p:cNvPr>
            <p:cNvSpPr/>
            <p:nvPr userDrawn="1"/>
          </p:nvSpPr>
          <p:spPr>
            <a:xfrm>
              <a:off x="4644571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97CF316-9DFD-3B35-0730-3B874DE3CC10}"/>
                </a:ext>
              </a:extLst>
            </p:cNvPr>
            <p:cNvSpPr txBox="1"/>
            <p:nvPr userDrawn="1"/>
          </p:nvSpPr>
          <p:spPr>
            <a:xfrm>
              <a:off x="5861378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ADC29F2-B526-09EB-7D31-55E8169C7B0E}"/>
              </a:ext>
            </a:extLst>
          </p:cNvPr>
          <p:cNvGrpSpPr/>
          <p:nvPr userDrawn="1"/>
        </p:nvGrpSpPr>
        <p:grpSpPr>
          <a:xfrm>
            <a:off x="1674585" y="1196975"/>
            <a:ext cx="2895600" cy="5196535"/>
            <a:chOff x="1674585" y="1196975"/>
            <a:chExt cx="2895600" cy="5196535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0830650-C343-0A00-307A-34A7893718C5}"/>
                </a:ext>
              </a:extLst>
            </p:cNvPr>
            <p:cNvSpPr/>
            <p:nvPr userDrawn="1"/>
          </p:nvSpPr>
          <p:spPr>
            <a:xfrm>
              <a:off x="1674585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0E83C27-C1D0-C36C-23D7-783969CA0C7D}"/>
                </a:ext>
              </a:extLst>
            </p:cNvPr>
            <p:cNvSpPr txBox="1"/>
            <p:nvPr userDrawn="1"/>
          </p:nvSpPr>
          <p:spPr>
            <a:xfrm>
              <a:off x="2891392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8D8850A-C39C-32B1-FAD7-4D531F54BA9F}"/>
                </a:ext>
              </a:extLst>
            </p:cNvPr>
            <p:cNvSpPr/>
            <p:nvPr userDrawn="1"/>
          </p:nvSpPr>
          <p:spPr>
            <a:xfrm>
              <a:off x="1674585" y="382811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D2C4EC9-BC91-6E86-84CC-61399980CE28}"/>
                </a:ext>
              </a:extLst>
            </p:cNvPr>
            <p:cNvSpPr txBox="1"/>
            <p:nvPr userDrawn="1"/>
          </p:nvSpPr>
          <p:spPr>
            <a:xfrm>
              <a:off x="2891392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FE45CB1-36E1-5ADC-C457-22F7542C543D}"/>
              </a:ext>
            </a:extLst>
          </p:cNvPr>
          <p:cNvGrpSpPr/>
          <p:nvPr userDrawn="1"/>
        </p:nvGrpSpPr>
        <p:grpSpPr>
          <a:xfrm>
            <a:off x="7641772" y="1196975"/>
            <a:ext cx="2895600" cy="5196535"/>
            <a:chOff x="7641772" y="1196975"/>
            <a:chExt cx="2895600" cy="5196535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2DB8142-5F0B-266A-C8D7-3A805C70C37C}"/>
                </a:ext>
              </a:extLst>
            </p:cNvPr>
            <p:cNvSpPr/>
            <p:nvPr userDrawn="1"/>
          </p:nvSpPr>
          <p:spPr>
            <a:xfrm>
              <a:off x="7641772" y="119697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3ED8453-1AF6-309B-4DC9-104206913837}"/>
                </a:ext>
              </a:extLst>
            </p:cNvPr>
            <p:cNvSpPr txBox="1"/>
            <p:nvPr userDrawn="1"/>
          </p:nvSpPr>
          <p:spPr>
            <a:xfrm>
              <a:off x="8858579" y="119697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AA223D2-153D-9D3E-7633-F7DC89D668C7}"/>
                </a:ext>
              </a:extLst>
            </p:cNvPr>
            <p:cNvSpPr/>
            <p:nvPr userDrawn="1"/>
          </p:nvSpPr>
          <p:spPr>
            <a:xfrm>
              <a:off x="7641772" y="3828110"/>
              <a:ext cx="2895600" cy="25654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AFB1472-9AF1-80E3-6BA9-135D1297A00A}"/>
                </a:ext>
              </a:extLst>
            </p:cNvPr>
            <p:cNvSpPr txBox="1"/>
            <p:nvPr userDrawn="1"/>
          </p:nvSpPr>
          <p:spPr>
            <a:xfrm>
              <a:off x="8858579" y="382811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84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3741" y="6356350"/>
            <a:ext cx="2743200" cy="365125"/>
          </a:xfrm>
        </p:spPr>
        <p:txBody>
          <a:bodyPr/>
          <a:lstStyle/>
          <a:p>
            <a:fld id="{B48B80C2-45E8-4A7F-8E90-7EFB36C1F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849155-6351-4576-30E6-6D016D1EA08F}"/>
              </a:ext>
            </a:extLst>
          </p:cNvPr>
          <p:cNvSpPr/>
          <p:nvPr userDrawn="1"/>
        </p:nvSpPr>
        <p:spPr>
          <a:xfrm>
            <a:off x="0" y="912222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0099FF"/>
              </a:gs>
              <a:gs pos="100000">
                <a:srgbClr val="CCEB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D43DEF6-1B3D-315F-C6F7-663542F56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384" y="283959"/>
            <a:ext cx="1684308" cy="4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EE68D-C8EE-420C-B09D-6AFD53780D8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80C2-45E8-4A7F-8E90-7EFB36C1F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66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EE68D-C8EE-420C-B09D-6AFD53780D8E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80C2-45E8-4A7F-8E90-7EFB36C1F2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07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>
          <a:xfrm>
            <a:off x="1771215" y="3135002"/>
            <a:ext cx="8224410" cy="10462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ja-JP" altLang="en-US" sz="5400" b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タイトルを入れてください</a:t>
            </a:r>
            <a:endParaRPr lang="ja-JP" altLang="en-US" sz="5400" b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27" y="5654244"/>
            <a:ext cx="1684308" cy="461536"/>
          </a:xfrm>
          <a:prstGeom prst="rect">
            <a:avLst/>
          </a:prstGeom>
        </p:spPr>
      </p:pic>
      <p:sp>
        <p:nvSpPr>
          <p:cNvPr id="11" name="スライド番号プレースホルダ 5"/>
          <p:cNvSpPr txBox="1">
            <a:spLocks noGrp="1"/>
          </p:cNvSpPr>
          <p:nvPr/>
        </p:nvSpPr>
        <p:spPr bwMode="auto">
          <a:xfrm>
            <a:off x="10204862" y="6578930"/>
            <a:ext cx="552038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fld id="{246EACA8-CA2B-4CBE-AADF-0DBE5F3076D0}" type="slidenum">
              <a:rPr lang="en-US" altLang="ja-JP" sz="1400">
                <a:cs typeface="Arial" pitchFamily="34" charset="0"/>
              </a:rPr>
              <a:pPr algn="ctr" eaLnBrk="1" hangingPunct="1"/>
              <a:t>1</a:t>
            </a:fld>
            <a:endParaRPr lang="en-US" altLang="ja-JP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108540" y="2490842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配色について</a:t>
            </a:r>
            <a:endParaRPr lang="en-US" altLang="ja-JP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93207" y="1241740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83150" y="1227229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18743" y="2490842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目次について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855858" y="1227226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75893" y="3863595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83228" y="3863595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858580" y="3863595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3" name="タイトル 3"/>
          <p:cNvSpPr>
            <a:spLocks noGrp="1"/>
          </p:cNvSpPr>
          <p:nvPr>
            <p:ph type="title" idx="4294967295"/>
          </p:nvPr>
        </p:nvSpPr>
        <p:spPr>
          <a:xfrm>
            <a:off x="0" y="147500"/>
            <a:ext cx="12192000" cy="830997"/>
          </a:xfrm>
        </p:spPr>
        <p:txBody>
          <a:bodyPr>
            <a:normAutofit/>
          </a:bodyPr>
          <a:lstStyle/>
          <a:p>
            <a:pPr marL="108000" algn="ctr">
              <a:spcBef>
                <a:spcPts val="0"/>
              </a:spcBef>
            </a:pP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目 次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スライド番号プレースホルダ 5"/>
          <p:cNvSpPr txBox="1">
            <a:spLocks noGrp="1"/>
          </p:cNvSpPr>
          <p:nvPr/>
        </p:nvSpPr>
        <p:spPr bwMode="auto">
          <a:xfrm>
            <a:off x="10204862" y="6578930"/>
            <a:ext cx="552038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fld id="{246EACA8-CA2B-4CBE-AADF-0DBE5F3076D0}" type="slidenum">
              <a:rPr lang="en-US" altLang="ja-JP" sz="1400">
                <a:cs typeface="Arial" pitchFamily="34" charset="0"/>
              </a:rPr>
              <a:pPr algn="ctr" eaLnBrk="1" hangingPunct="1"/>
              <a:t>2</a:t>
            </a:fld>
            <a:endParaRPr lang="en-US" altLang="ja-JP" sz="1400" dirty="0">
              <a:cs typeface="Arial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73E417-2F43-F63C-C86C-2C5E384E984C}"/>
              </a:ext>
            </a:extLst>
          </p:cNvPr>
          <p:cNvSpPr txBox="1"/>
          <p:nvPr/>
        </p:nvSpPr>
        <p:spPr>
          <a:xfrm>
            <a:off x="7797800" y="2490842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見出し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462281-51BF-6259-1923-0018AF6187BC}"/>
              </a:ext>
            </a:extLst>
          </p:cNvPr>
          <p:cNvSpPr txBox="1"/>
          <p:nvPr/>
        </p:nvSpPr>
        <p:spPr>
          <a:xfrm>
            <a:off x="2570206" y="50209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見出し</a:t>
            </a:r>
            <a:endParaRPr lang="en-US" altLang="ja-JP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6410D3-08D0-5CFF-56B1-3B817C3F5F65}"/>
              </a:ext>
            </a:extLst>
          </p:cNvPr>
          <p:cNvSpPr txBox="1"/>
          <p:nvPr/>
        </p:nvSpPr>
        <p:spPr>
          <a:xfrm>
            <a:off x="4818743" y="5020904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見出し</a:t>
            </a:r>
            <a:endParaRPr lang="en-US" altLang="ja-JP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5F2937-09CD-77A2-05D5-118B3B0245EA}"/>
              </a:ext>
            </a:extLst>
          </p:cNvPr>
          <p:cNvSpPr txBox="1"/>
          <p:nvPr/>
        </p:nvSpPr>
        <p:spPr>
          <a:xfrm>
            <a:off x="7797800" y="5020904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見出し</a:t>
            </a:r>
            <a:endParaRPr lang="en-US" altLang="ja-JP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3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タイトル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841375"/>
          </a:xfrm>
          <a:ln>
            <a:noFill/>
          </a:ln>
        </p:spPr>
        <p:txBody>
          <a:bodyPr>
            <a:normAutofit fontScale="90000"/>
          </a:bodyPr>
          <a:lstStyle/>
          <a:p>
            <a:pPr marL="108000">
              <a:spcBef>
                <a:spcPts val="0"/>
              </a:spcBef>
            </a:pPr>
            <a:r>
              <a:rPr lang="en-US" altLang="ja-JP" sz="7200" b="1" i="1" dirty="0">
                <a:solidFill>
                  <a:srgbClr val="0099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1</a:t>
            </a:r>
            <a:r>
              <a:rPr lang="ja-JP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配色について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スライド番号プレースホルダ 5"/>
          <p:cNvSpPr txBox="1">
            <a:spLocks noGrp="1"/>
          </p:cNvSpPr>
          <p:nvPr/>
        </p:nvSpPr>
        <p:spPr bwMode="auto">
          <a:xfrm>
            <a:off x="11434349" y="6394945"/>
            <a:ext cx="552038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fld id="{246EACA8-CA2B-4CBE-AADF-0DBE5F3076D0}" type="slidenum">
              <a:rPr lang="en-US" altLang="ja-JP" sz="1400">
                <a:cs typeface="Arial" pitchFamily="34" charset="0"/>
              </a:rPr>
              <a:pPr algn="ctr" eaLnBrk="1" hangingPunct="1"/>
              <a:t>3</a:t>
            </a:fld>
            <a:endParaRPr lang="en-US" altLang="ja-JP" sz="1400" dirty="0">
              <a:cs typeface="Arial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3AE9E90-7CC1-F46E-5F31-D0F6FBA0F835}"/>
              </a:ext>
            </a:extLst>
          </p:cNvPr>
          <p:cNvSpPr/>
          <p:nvPr/>
        </p:nvSpPr>
        <p:spPr>
          <a:xfrm>
            <a:off x="6502400" y="1670364"/>
            <a:ext cx="792480" cy="79248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F367CC-F44A-29A0-5651-CF75E79222CA}"/>
              </a:ext>
            </a:extLst>
          </p:cNvPr>
          <p:cNvSpPr/>
          <p:nvPr/>
        </p:nvSpPr>
        <p:spPr>
          <a:xfrm>
            <a:off x="7531426" y="1670364"/>
            <a:ext cx="792480" cy="79248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1DD5A00-90B2-79FE-24E7-5F36E266A8D0}"/>
              </a:ext>
            </a:extLst>
          </p:cNvPr>
          <p:cNvSpPr/>
          <p:nvPr/>
        </p:nvSpPr>
        <p:spPr>
          <a:xfrm>
            <a:off x="9614260" y="1670364"/>
            <a:ext cx="792480" cy="7924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A711E12-7BDA-6098-F3D2-7707F777E79D}"/>
              </a:ext>
            </a:extLst>
          </p:cNvPr>
          <p:cNvSpPr txBox="1"/>
          <p:nvPr/>
        </p:nvSpPr>
        <p:spPr>
          <a:xfrm>
            <a:off x="757651" y="1292868"/>
            <a:ext cx="4748809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鮮やかな配色にしました。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700"/>
              </a:lnSpc>
            </a:pP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7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逆にフォントはブラックにせず、濃いグレーでコントラストを弱めています。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700"/>
              </a:lnSpc>
            </a:pP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7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アクセントカラーも鮮やかなので</a:t>
            </a:r>
            <a:r>
              <a:rPr lang="ja-JP" altLang="en-US" sz="2400" b="1" dirty="0">
                <a:solidFill>
                  <a:srgbClr val="FF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強調したい文字だけ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に使ってください。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700"/>
              </a:lnSpc>
            </a:pP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7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メインカラー、サブカラー、アクセントカラー、それぞれが鮮やかです。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ts val="27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広範囲に使いたいときは、薄い色の方を使ってください。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4A444BA-D68B-4F2B-1E5D-FFD302501DE1}"/>
              </a:ext>
            </a:extLst>
          </p:cNvPr>
          <p:cNvSpPr/>
          <p:nvPr/>
        </p:nvSpPr>
        <p:spPr>
          <a:xfrm>
            <a:off x="8572843" y="1670364"/>
            <a:ext cx="792480" cy="79248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DC6851-BCA8-9113-5C23-B7C85F67773C}"/>
              </a:ext>
            </a:extLst>
          </p:cNvPr>
          <p:cNvSpPr txBox="1"/>
          <p:nvPr/>
        </p:nvSpPr>
        <p:spPr>
          <a:xfrm>
            <a:off x="6575474" y="196748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メイン</a:t>
            </a:r>
            <a:endParaRPr kumimoji="1" lang="ja-JP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66A640-1CA6-307E-566A-BBA9751EC844}"/>
              </a:ext>
            </a:extLst>
          </p:cNvPr>
          <p:cNvSpPr txBox="1"/>
          <p:nvPr/>
        </p:nvSpPr>
        <p:spPr>
          <a:xfrm>
            <a:off x="7443683" y="194349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アクセント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D7E9C4-CF19-2155-7B8C-FE9D9C326992}"/>
              </a:ext>
            </a:extLst>
          </p:cNvPr>
          <p:cNvSpPr txBox="1"/>
          <p:nvPr/>
        </p:nvSpPr>
        <p:spPr>
          <a:xfrm>
            <a:off x="8571276" y="194501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フォント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808A0A-5F0D-AD82-F356-B25A1A9E4296}"/>
              </a:ext>
            </a:extLst>
          </p:cNvPr>
          <p:cNvSpPr txBox="1"/>
          <p:nvPr/>
        </p:nvSpPr>
        <p:spPr>
          <a:xfrm>
            <a:off x="9760408" y="1928104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サブ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B85118E-6321-9FDB-FDEA-4C9B5C703B33}"/>
              </a:ext>
            </a:extLst>
          </p:cNvPr>
          <p:cNvSpPr/>
          <p:nvPr/>
        </p:nvSpPr>
        <p:spPr>
          <a:xfrm>
            <a:off x="7018861" y="1487643"/>
            <a:ext cx="394404" cy="394404"/>
          </a:xfrm>
          <a:prstGeom prst="rect">
            <a:avLst/>
          </a:prstGeom>
          <a:solidFill>
            <a:srgbClr val="D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4737A1A-D2DD-8E48-32CA-718AD41C1771}"/>
              </a:ext>
            </a:extLst>
          </p:cNvPr>
          <p:cNvSpPr/>
          <p:nvPr/>
        </p:nvSpPr>
        <p:spPr>
          <a:xfrm>
            <a:off x="8047887" y="1487643"/>
            <a:ext cx="394404" cy="394404"/>
          </a:xfrm>
          <a:prstGeom prst="rect">
            <a:avLst/>
          </a:prstGeom>
          <a:solidFill>
            <a:srgbClr val="FF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BF38DC-9155-7CF4-FACB-4D7E5D46C163}"/>
              </a:ext>
            </a:extLst>
          </p:cNvPr>
          <p:cNvSpPr/>
          <p:nvPr/>
        </p:nvSpPr>
        <p:spPr>
          <a:xfrm>
            <a:off x="10130721" y="1487643"/>
            <a:ext cx="394404" cy="394404"/>
          </a:xfrm>
          <a:prstGeom prst="rect">
            <a:avLst/>
          </a:prstGeom>
          <a:solidFill>
            <a:srgbClr val="FF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DD519AC-42C6-520F-31FE-0413458A49EE}"/>
              </a:ext>
            </a:extLst>
          </p:cNvPr>
          <p:cNvSpPr/>
          <p:nvPr/>
        </p:nvSpPr>
        <p:spPr>
          <a:xfrm>
            <a:off x="6294697" y="3318738"/>
            <a:ext cx="1842732" cy="2625411"/>
          </a:xfrm>
          <a:prstGeom prst="rect">
            <a:avLst/>
          </a:prstGeom>
          <a:solidFill>
            <a:srgbClr val="DD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22B19CC-4862-9166-E328-CCF9C241A2E4}"/>
              </a:ext>
            </a:extLst>
          </p:cNvPr>
          <p:cNvSpPr/>
          <p:nvPr/>
        </p:nvSpPr>
        <p:spPr>
          <a:xfrm>
            <a:off x="6294697" y="3194649"/>
            <a:ext cx="1842732" cy="396875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5B7B81-8DD3-6CA5-45FC-0900706D5BF8}"/>
              </a:ext>
            </a:extLst>
          </p:cNvPr>
          <p:cNvSpPr txBox="1"/>
          <p:nvPr/>
        </p:nvSpPr>
        <p:spPr>
          <a:xfrm>
            <a:off x="6294697" y="3244334"/>
            <a:ext cx="184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見出し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977DB53-5864-2E86-6D45-E06CEE95B482}"/>
              </a:ext>
            </a:extLst>
          </p:cNvPr>
          <p:cNvSpPr/>
          <p:nvPr/>
        </p:nvSpPr>
        <p:spPr>
          <a:xfrm>
            <a:off x="8256847" y="3318738"/>
            <a:ext cx="1842732" cy="2625411"/>
          </a:xfrm>
          <a:prstGeom prst="rect">
            <a:avLst/>
          </a:prstGeom>
          <a:solidFill>
            <a:srgbClr val="FF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26FEB6E-8454-70C7-F5A7-1C6C746B0BA9}"/>
              </a:ext>
            </a:extLst>
          </p:cNvPr>
          <p:cNvSpPr/>
          <p:nvPr/>
        </p:nvSpPr>
        <p:spPr>
          <a:xfrm>
            <a:off x="8256847" y="3194649"/>
            <a:ext cx="1842732" cy="39687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BE0CF64-5677-CA0F-17E5-A7C93E474F4C}"/>
              </a:ext>
            </a:extLst>
          </p:cNvPr>
          <p:cNvSpPr txBox="1"/>
          <p:nvPr/>
        </p:nvSpPr>
        <p:spPr>
          <a:xfrm>
            <a:off x="8256847" y="3244334"/>
            <a:ext cx="184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見出し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4C183BF-D7FE-2BC5-9D82-092DECD8F718}"/>
              </a:ext>
            </a:extLst>
          </p:cNvPr>
          <p:cNvSpPr/>
          <p:nvPr/>
        </p:nvSpPr>
        <p:spPr>
          <a:xfrm>
            <a:off x="10192372" y="3318738"/>
            <a:ext cx="1842732" cy="2625411"/>
          </a:xfrm>
          <a:prstGeom prst="rect">
            <a:avLst/>
          </a:prstGeom>
          <a:solidFill>
            <a:srgbClr val="FFF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68B362A-FDCB-68AD-FED5-F92915929E8B}"/>
              </a:ext>
            </a:extLst>
          </p:cNvPr>
          <p:cNvSpPr/>
          <p:nvPr/>
        </p:nvSpPr>
        <p:spPr>
          <a:xfrm>
            <a:off x="10192372" y="3194649"/>
            <a:ext cx="1842732" cy="3968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73441C1-C313-F0DD-C603-7407ADD44C98}"/>
              </a:ext>
            </a:extLst>
          </p:cNvPr>
          <p:cNvSpPr txBox="1"/>
          <p:nvPr/>
        </p:nvSpPr>
        <p:spPr>
          <a:xfrm>
            <a:off x="10192372" y="3244334"/>
            <a:ext cx="184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見出し</a:t>
            </a:r>
          </a:p>
        </p:txBody>
      </p:sp>
    </p:spTree>
    <p:extLst>
      <p:ext uri="{BB962C8B-B14F-4D97-AF65-F5344CB8AC3E}">
        <p14:creationId xmlns:p14="http://schemas.microsoft.com/office/powerpoint/2010/main" val="345697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/>
          <p:cNvSpPr txBox="1"/>
          <p:nvPr/>
        </p:nvSpPr>
        <p:spPr>
          <a:xfrm>
            <a:off x="2108540" y="2490842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配色について</a:t>
            </a:r>
            <a:endParaRPr lang="en-US" altLang="ja-JP" sz="2400" dirty="0">
              <a:solidFill>
                <a:srgbClr val="40404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93207" y="1241740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83150" y="1227229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818743" y="2490842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目次について</a:t>
            </a:r>
            <a:endParaRPr lang="en-US" altLang="ja-JP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855858" y="1227226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75893" y="3863595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83228" y="3863595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858580" y="3863595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53" name="タイトル 3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12192000" cy="830262"/>
          </a:xfrm>
        </p:spPr>
        <p:txBody>
          <a:bodyPr>
            <a:normAutofit/>
          </a:bodyPr>
          <a:lstStyle/>
          <a:p>
            <a:pPr marL="108000" algn="ctr">
              <a:spcBef>
                <a:spcPts val="0"/>
              </a:spcBef>
            </a:pP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目 次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スライド番号プレースホルダ 5"/>
          <p:cNvSpPr txBox="1">
            <a:spLocks noGrp="1"/>
          </p:cNvSpPr>
          <p:nvPr/>
        </p:nvSpPr>
        <p:spPr bwMode="auto">
          <a:xfrm>
            <a:off x="10204862" y="6578930"/>
            <a:ext cx="552038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fld id="{246EACA8-CA2B-4CBE-AADF-0DBE5F3076D0}" type="slidenum">
              <a:rPr lang="en-US" altLang="ja-JP" sz="1400">
                <a:cs typeface="Arial" pitchFamily="34" charset="0"/>
              </a:rPr>
              <a:pPr algn="ctr" eaLnBrk="1" hangingPunct="1"/>
              <a:t>4</a:t>
            </a:fld>
            <a:endParaRPr lang="en-US" altLang="ja-JP" sz="1400" dirty="0">
              <a:cs typeface="Arial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73E417-2F43-F63C-C86C-2C5E384E984C}"/>
              </a:ext>
            </a:extLst>
          </p:cNvPr>
          <p:cNvSpPr txBox="1"/>
          <p:nvPr/>
        </p:nvSpPr>
        <p:spPr>
          <a:xfrm>
            <a:off x="7797800" y="2490842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見出し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462281-51BF-6259-1923-0018AF6187BC}"/>
              </a:ext>
            </a:extLst>
          </p:cNvPr>
          <p:cNvSpPr txBox="1"/>
          <p:nvPr/>
        </p:nvSpPr>
        <p:spPr>
          <a:xfrm>
            <a:off x="2570206" y="50209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見出し</a:t>
            </a:r>
            <a:endParaRPr lang="en-US" altLang="ja-JP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6410D3-08D0-5CFF-56B1-3B817C3F5F65}"/>
              </a:ext>
            </a:extLst>
          </p:cNvPr>
          <p:cNvSpPr txBox="1"/>
          <p:nvPr/>
        </p:nvSpPr>
        <p:spPr>
          <a:xfrm>
            <a:off x="4818743" y="5020904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見出し</a:t>
            </a:r>
            <a:endParaRPr lang="en-US" altLang="ja-JP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5F2937-09CD-77A2-05D5-118B3B0245EA}"/>
              </a:ext>
            </a:extLst>
          </p:cNvPr>
          <p:cNvSpPr txBox="1"/>
          <p:nvPr/>
        </p:nvSpPr>
        <p:spPr>
          <a:xfrm>
            <a:off x="7797800" y="5020904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見出し</a:t>
            </a:r>
            <a:endParaRPr lang="en-US" altLang="ja-JP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0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タイトル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841375"/>
          </a:xfrm>
          <a:ln>
            <a:noFill/>
          </a:ln>
        </p:spPr>
        <p:txBody>
          <a:bodyPr>
            <a:normAutofit fontScale="90000"/>
          </a:bodyPr>
          <a:lstStyle/>
          <a:p>
            <a:pPr marL="108000">
              <a:spcBef>
                <a:spcPts val="0"/>
              </a:spcBef>
            </a:pPr>
            <a:r>
              <a:rPr lang="en-US" altLang="ja-JP" sz="7200" b="1" i="1" dirty="0">
                <a:solidFill>
                  <a:srgbClr val="0099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2</a:t>
            </a:r>
            <a:r>
              <a:rPr lang="ja-JP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目次について</a:t>
            </a:r>
            <a:endParaRPr kumimoji="1" lang="ja-JP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スライド番号プレースホルダ 5"/>
          <p:cNvSpPr txBox="1">
            <a:spLocks noGrp="1"/>
          </p:cNvSpPr>
          <p:nvPr/>
        </p:nvSpPr>
        <p:spPr bwMode="auto">
          <a:xfrm>
            <a:off x="10204862" y="6578930"/>
            <a:ext cx="552038" cy="3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fld id="{246EACA8-CA2B-4CBE-AADF-0DBE5F3076D0}" type="slidenum">
              <a:rPr lang="en-US" altLang="ja-JP" sz="1400">
                <a:cs typeface="Arial" pitchFamily="34" charset="0"/>
              </a:rPr>
              <a:pPr algn="ctr" eaLnBrk="1" hangingPunct="1"/>
              <a:t>5</a:t>
            </a:fld>
            <a:endParaRPr lang="en-US" altLang="ja-JP" sz="1400" dirty="0">
              <a:cs typeface="Arial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0C75B-51B3-94E6-A0A2-014D642CE482}"/>
              </a:ext>
            </a:extLst>
          </p:cNvPr>
          <p:cNvSpPr txBox="1"/>
          <p:nvPr/>
        </p:nvSpPr>
        <p:spPr>
          <a:xfrm>
            <a:off x="724565" y="1274986"/>
            <a:ext cx="4748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コンテンツ以上になるときは、こちらのタイプの目次の利用はしないほうがいいです。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見出しが長文の場合もおススメしません。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7FBCEB5-7E05-6165-BDC6-6A39918B43EA}"/>
              </a:ext>
            </a:extLst>
          </p:cNvPr>
          <p:cNvGrpSpPr/>
          <p:nvPr/>
        </p:nvGrpSpPr>
        <p:grpSpPr>
          <a:xfrm>
            <a:off x="724565" y="3437153"/>
            <a:ext cx="4844144" cy="2844251"/>
            <a:chOff x="1672770" y="1206500"/>
            <a:chExt cx="8868230" cy="520700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B269070-C349-0585-ED0E-E4E089F81D52}"/>
                </a:ext>
              </a:extLst>
            </p:cNvPr>
            <p:cNvSpPr/>
            <p:nvPr/>
          </p:nvSpPr>
          <p:spPr>
            <a:xfrm>
              <a:off x="1676400" y="1206500"/>
              <a:ext cx="2895600" cy="256540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BA4C52A-1C94-1BDE-F744-EC08472F6A46}"/>
                </a:ext>
              </a:extLst>
            </p:cNvPr>
            <p:cNvSpPr/>
            <p:nvPr/>
          </p:nvSpPr>
          <p:spPr>
            <a:xfrm>
              <a:off x="4648200" y="120650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F460C2F-5331-5ABC-07E0-184E06BDBD30}"/>
                </a:ext>
              </a:extLst>
            </p:cNvPr>
            <p:cNvSpPr txBox="1"/>
            <p:nvPr/>
          </p:nvSpPr>
          <p:spPr>
            <a:xfrm>
              <a:off x="2893207" y="1241740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13FA89F-D054-BDBD-3CB6-031D444B4CD7}"/>
                </a:ext>
              </a:extLst>
            </p:cNvPr>
            <p:cNvSpPr txBox="1"/>
            <p:nvPr/>
          </p:nvSpPr>
          <p:spPr>
            <a:xfrm>
              <a:off x="5883150" y="1227229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60E68EF-5D5F-22C5-11E5-29C1DA994149}"/>
                </a:ext>
              </a:extLst>
            </p:cNvPr>
            <p:cNvSpPr/>
            <p:nvPr/>
          </p:nvSpPr>
          <p:spPr>
            <a:xfrm>
              <a:off x="7645400" y="1206500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0D5EA9B-3320-3714-D90D-E6A1F4D5E0E4}"/>
                </a:ext>
              </a:extLst>
            </p:cNvPr>
            <p:cNvSpPr txBox="1"/>
            <p:nvPr/>
          </p:nvSpPr>
          <p:spPr>
            <a:xfrm>
              <a:off x="8855858" y="1227226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C05596F-6352-235A-7F80-4C659868DCC6}"/>
                </a:ext>
              </a:extLst>
            </p:cNvPr>
            <p:cNvSpPr/>
            <p:nvPr/>
          </p:nvSpPr>
          <p:spPr>
            <a:xfrm>
              <a:off x="4640943" y="3840843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027B3A8-CF90-A94D-CD0A-0B2F8BE49117}"/>
                </a:ext>
              </a:extLst>
            </p:cNvPr>
            <p:cNvSpPr txBox="1"/>
            <p:nvPr/>
          </p:nvSpPr>
          <p:spPr>
            <a:xfrm>
              <a:off x="5875893" y="386359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520CC78-E1AA-A9BD-6C71-1519ABD18A71}"/>
                </a:ext>
              </a:extLst>
            </p:cNvPr>
            <p:cNvSpPr/>
            <p:nvPr/>
          </p:nvSpPr>
          <p:spPr>
            <a:xfrm>
              <a:off x="1672770" y="3837635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CADF12C-A0AB-CDD0-693B-ECBFFF465BFB}"/>
                </a:ext>
              </a:extLst>
            </p:cNvPr>
            <p:cNvSpPr txBox="1"/>
            <p:nvPr/>
          </p:nvSpPr>
          <p:spPr>
            <a:xfrm>
              <a:off x="2883228" y="386359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8107D30-F0A5-F3B2-8C7F-0455B5AFC5CE}"/>
                </a:ext>
              </a:extLst>
            </p:cNvPr>
            <p:cNvSpPr/>
            <p:nvPr/>
          </p:nvSpPr>
          <p:spPr>
            <a:xfrm>
              <a:off x="7638144" y="3848103"/>
              <a:ext cx="2895600" cy="2565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89A6BE8-FF0F-039F-C8DF-44FEC40ED46B}"/>
                </a:ext>
              </a:extLst>
            </p:cNvPr>
            <p:cNvSpPr txBox="1"/>
            <p:nvPr/>
          </p:nvSpPr>
          <p:spPr>
            <a:xfrm>
              <a:off x="8858580" y="3863595"/>
              <a:ext cx="461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6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DEE1FF1-CBA3-3E6A-1D36-025DAE881F63}"/>
              </a:ext>
            </a:extLst>
          </p:cNvPr>
          <p:cNvGrpSpPr/>
          <p:nvPr/>
        </p:nvGrpSpPr>
        <p:grpSpPr>
          <a:xfrm>
            <a:off x="6591125" y="2740471"/>
            <a:ext cx="3174496" cy="1862076"/>
            <a:chOff x="6667653" y="2908927"/>
            <a:chExt cx="4842161" cy="2840285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EAAE02CB-F630-58E7-0B5F-3E46B448DC38}"/>
                </a:ext>
              </a:extLst>
            </p:cNvPr>
            <p:cNvSpPr/>
            <p:nvPr/>
          </p:nvSpPr>
          <p:spPr>
            <a:xfrm>
              <a:off x="6667653" y="2908927"/>
              <a:ext cx="1581680" cy="1401313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376B2E4-6ADF-8C56-95C7-1CABBC31815D}"/>
                </a:ext>
              </a:extLst>
            </p:cNvPr>
            <p:cNvSpPr/>
            <p:nvPr/>
          </p:nvSpPr>
          <p:spPr>
            <a:xfrm>
              <a:off x="8290956" y="2908927"/>
              <a:ext cx="1581680" cy="14013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AA3F76B-470F-FA9C-F059-0066720AF49E}"/>
                </a:ext>
              </a:extLst>
            </p:cNvPr>
            <p:cNvSpPr txBox="1"/>
            <p:nvPr/>
          </p:nvSpPr>
          <p:spPr>
            <a:xfrm>
              <a:off x="7332316" y="2928176"/>
              <a:ext cx="252353" cy="38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6321A33E-3236-BD60-3BC6-565418A79696}"/>
                </a:ext>
              </a:extLst>
            </p:cNvPr>
            <p:cNvSpPr txBox="1"/>
            <p:nvPr/>
          </p:nvSpPr>
          <p:spPr>
            <a:xfrm>
              <a:off x="8965530" y="2920250"/>
              <a:ext cx="252353" cy="38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7181E8FE-3E12-3CD7-88D6-6CA123FC4C52}"/>
                </a:ext>
              </a:extLst>
            </p:cNvPr>
            <p:cNvSpPr/>
            <p:nvPr/>
          </p:nvSpPr>
          <p:spPr>
            <a:xfrm>
              <a:off x="9928134" y="2908927"/>
              <a:ext cx="1581680" cy="14013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EC1BE436-E1A9-B4BC-E961-5089C3AC4357}"/>
                </a:ext>
              </a:extLst>
            </p:cNvPr>
            <p:cNvSpPr txBox="1"/>
            <p:nvPr/>
          </p:nvSpPr>
          <p:spPr>
            <a:xfrm>
              <a:off x="10589329" y="2920248"/>
              <a:ext cx="252353" cy="38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CD189F2-7B25-9EAC-890A-C9D29E0B1CBA}"/>
                </a:ext>
              </a:extLst>
            </p:cNvPr>
            <p:cNvSpPr/>
            <p:nvPr/>
          </p:nvSpPr>
          <p:spPr>
            <a:xfrm>
              <a:off x="9099792" y="4347899"/>
              <a:ext cx="1581680" cy="14013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C347A35-DD7C-1D17-D610-6094D1A20D71}"/>
                </a:ext>
              </a:extLst>
            </p:cNvPr>
            <p:cNvSpPr txBox="1"/>
            <p:nvPr/>
          </p:nvSpPr>
          <p:spPr>
            <a:xfrm>
              <a:off x="9774366" y="4360327"/>
              <a:ext cx="252353" cy="38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9B4F01D-035F-26AA-AD9C-28D9DB40740D}"/>
                </a:ext>
              </a:extLst>
            </p:cNvPr>
            <p:cNvSpPr/>
            <p:nvPr/>
          </p:nvSpPr>
          <p:spPr>
            <a:xfrm>
              <a:off x="7478470" y="4346147"/>
              <a:ext cx="1581680" cy="14013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CEC17E2-958E-93F2-898E-F1074A8633A2}"/>
                </a:ext>
              </a:extLst>
            </p:cNvPr>
            <p:cNvSpPr txBox="1"/>
            <p:nvPr/>
          </p:nvSpPr>
          <p:spPr>
            <a:xfrm>
              <a:off x="8139665" y="4360327"/>
              <a:ext cx="252353" cy="386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D30E979-8267-BFF7-E731-7140EF441566}"/>
              </a:ext>
            </a:extLst>
          </p:cNvPr>
          <p:cNvSpPr txBox="1"/>
          <p:nvPr/>
        </p:nvSpPr>
        <p:spPr>
          <a:xfrm>
            <a:off x="6531126" y="1268974"/>
            <a:ext cx="4748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コンテンツ以下になるときは、並べ替えて、良い配置を探してみてください。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647DF3B9-C359-F991-1B08-7DE4BA25F15E}"/>
              </a:ext>
            </a:extLst>
          </p:cNvPr>
          <p:cNvGrpSpPr/>
          <p:nvPr/>
        </p:nvGrpSpPr>
        <p:grpSpPr>
          <a:xfrm>
            <a:off x="8469781" y="5111880"/>
            <a:ext cx="3174496" cy="918693"/>
            <a:chOff x="6510353" y="4674860"/>
            <a:chExt cx="3174496" cy="918693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03EF244-5C8E-C198-57D3-E87DEC1B595A}"/>
                </a:ext>
              </a:extLst>
            </p:cNvPr>
            <p:cNvSpPr/>
            <p:nvPr/>
          </p:nvSpPr>
          <p:spPr>
            <a:xfrm>
              <a:off x="6510353" y="4674860"/>
              <a:ext cx="1036941" cy="918693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35C3121-BD50-DD79-37F0-8DDE371AD1B5}"/>
                </a:ext>
              </a:extLst>
            </p:cNvPr>
            <p:cNvSpPr/>
            <p:nvPr/>
          </p:nvSpPr>
          <p:spPr>
            <a:xfrm>
              <a:off x="7574582" y="4674860"/>
              <a:ext cx="1036941" cy="9186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C1B4F127-89E7-3F8D-A58E-0E60DC7C4D58}"/>
                </a:ext>
              </a:extLst>
            </p:cNvPr>
            <p:cNvSpPr txBox="1"/>
            <p:nvPr/>
          </p:nvSpPr>
          <p:spPr>
            <a:xfrm>
              <a:off x="6946103" y="4687480"/>
              <a:ext cx="165441" cy="25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91F55C19-2755-DD7E-762F-1651ECD2E8ED}"/>
                </a:ext>
              </a:extLst>
            </p:cNvPr>
            <p:cNvSpPr txBox="1"/>
            <p:nvPr/>
          </p:nvSpPr>
          <p:spPr>
            <a:xfrm>
              <a:off x="8016829" y="4682283"/>
              <a:ext cx="165441" cy="25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86113DC-7E5A-10E1-039B-E664A7C5C499}"/>
                </a:ext>
              </a:extLst>
            </p:cNvPr>
            <p:cNvSpPr/>
            <p:nvPr/>
          </p:nvSpPr>
          <p:spPr>
            <a:xfrm>
              <a:off x="8647908" y="4674860"/>
              <a:ext cx="1036941" cy="91869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40AE044-4DBC-DBB2-C04D-EF6CA1F3FF9C}"/>
                </a:ext>
              </a:extLst>
            </p:cNvPr>
            <p:cNvSpPr txBox="1"/>
            <p:nvPr/>
          </p:nvSpPr>
          <p:spPr>
            <a:xfrm>
              <a:off x="9081384" y="4682282"/>
              <a:ext cx="165441" cy="253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74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1946</TotalTime>
  <Words>243</Words>
  <Application>Microsoft Office PowerPoint</Application>
  <PresentationFormat>ワイド画面</PresentationFormat>
  <Paragraphs>74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游ゴシック</vt:lpstr>
      <vt:lpstr>Arial</vt:lpstr>
      <vt:lpstr>Calibri</vt:lpstr>
      <vt:lpstr>Calibri Light</vt:lpstr>
      <vt:lpstr>Cambria Math</vt:lpstr>
      <vt:lpstr>Segoe UI</vt:lpstr>
      <vt:lpstr>Office テーマ</vt:lpstr>
      <vt:lpstr>PowerPoint プレゼンテーション</vt:lpstr>
      <vt:lpstr>目 次</vt:lpstr>
      <vt:lpstr>1 配色について</vt:lpstr>
      <vt:lpstr>目 次</vt:lpstr>
      <vt:lpstr>2 目次について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西田 一美</dc:creator>
  <cp:lastModifiedBy>野村 一美</cp:lastModifiedBy>
  <cp:revision>198</cp:revision>
  <cp:lastPrinted>2018-07-04T23:22:52Z</cp:lastPrinted>
  <dcterms:created xsi:type="dcterms:W3CDTF">2018-06-28T23:32:11Z</dcterms:created>
  <dcterms:modified xsi:type="dcterms:W3CDTF">2022-12-06T05:35:17Z</dcterms:modified>
</cp:coreProperties>
</file>