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338" r:id="rId3"/>
    <p:sldId id="337" r:id="rId4"/>
    <p:sldId id="334" r:id="rId5"/>
    <p:sldId id="418" r:id="rId6"/>
    <p:sldId id="336" r:id="rId7"/>
    <p:sldId id="373" r:id="rId8"/>
    <p:sldId id="419" r:id="rId9"/>
    <p:sldId id="375" r:id="rId10"/>
    <p:sldId id="420" r:id="rId11"/>
    <p:sldId id="421" r:id="rId12"/>
    <p:sldId id="42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1C300"/>
    <a:srgbClr val="7FAC00"/>
    <a:srgbClr val="3B3838"/>
    <a:srgbClr val="FE0280"/>
    <a:srgbClr val="47D4D1"/>
    <a:srgbClr val="FF9900"/>
    <a:srgbClr val="FF6600"/>
    <a:srgbClr val="33CCCC"/>
    <a:srgbClr val="E5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6353" autoAdjust="0"/>
  </p:normalViewPr>
  <p:slideViewPr>
    <p:cSldViewPr snapToGrid="0">
      <p:cViewPr>
        <p:scale>
          <a:sx n="66" d="100"/>
          <a:sy n="66" d="100"/>
        </p:scale>
        <p:origin x="1560" y="10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704A-B9AB-48EC-8BF8-1706AB7F5DFA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D3B97-643E-4736-9DF4-E82413DAB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60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5CC599A-29B5-1D0D-D4FB-F7C75237D0CC}"/>
              </a:ext>
            </a:extLst>
          </p:cNvPr>
          <p:cNvSpPr/>
          <p:nvPr userDrawn="1"/>
        </p:nvSpPr>
        <p:spPr>
          <a:xfrm>
            <a:off x="0" y="5245100"/>
            <a:ext cx="12192000" cy="1612900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096878FD-AABA-A6BE-6D58-8F9844AC33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46" y="5877379"/>
            <a:ext cx="1471508" cy="4032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3288F07-1848-6B45-69C5-F77FAC077B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6" t="12517" r="-1" b="30042"/>
          <a:stretch/>
        </p:blipFill>
        <p:spPr>
          <a:xfrm>
            <a:off x="0" y="-1"/>
            <a:ext cx="12192001" cy="52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0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F81E-3B74-4CC7-84AA-005503834B8B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D902-2F4F-4487-9EA4-8EC67BF4A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37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F81E-3B74-4CC7-84AA-005503834B8B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D902-2F4F-4487-9EA4-8EC67BF4A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36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D902-2F4F-4487-9EA4-8EC67BF4A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BB9FBD1-9929-813D-7BD5-CF8D8B10555B}"/>
              </a:ext>
            </a:extLst>
          </p:cNvPr>
          <p:cNvSpPr/>
          <p:nvPr userDrawn="1"/>
        </p:nvSpPr>
        <p:spPr>
          <a:xfrm>
            <a:off x="0" y="-1"/>
            <a:ext cx="12192000" cy="170497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8" name="図 7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F11DB185-A67A-9FFD-F1EA-C64AF4787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47" y="221515"/>
            <a:ext cx="1142306" cy="3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8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D902-2F4F-4487-9EA4-8EC67BF4A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FF73E88-9B96-4007-A2DB-1F58F9FC6175}"/>
              </a:ext>
            </a:extLst>
          </p:cNvPr>
          <p:cNvSpPr/>
          <p:nvPr userDrawn="1"/>
        </p:nvSpPr>
        <p:spPr>
          <a:xfrm>
            <a:off x="14514" y="0"/>
            <a:ext cx="293188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B3A4D6F-6B08-4076-5B2E-2A766A98977D}"/>
              </a:ext>
            </a:extLst>
          </p:cNvPr>
          <p:cNvCxnSpPr/>
          <p:nvPr userDrawn="1"/>
        </p:nvCxnSpPr>
        <p:spPr>
          <a:xfrm>
            <a:off x="2960914" y="0"/>
            <a:ext cx="0" cy="6858000"/>
          </a:xfrm>
          <a:prstGeom prst="line">
            <a:avLst/>
          </a:prstGeom>
          <a:ln w="38100">
            <a:solidFill>
              <a:srgbClr val="91C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51E9C61B-565E-F179-2E83-99A3CD835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4" y="6225896"/>
            <a:ext cx="1142306" cy="3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0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D902-2F4F-4487-9EA4-8EC67BF4A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B9D3592-7C4A-C133-2683-FCF1825D14D1}"/>
              </a:ext>
            </a:extLst>
          </p:cNvPr>
          <p:cNvSpPr/>
          <p:nvPr userDrawn="1"/>
        </p:nvSpPr>
        <p:spPr>
          <a:xfrm>
            <a:off x="0" y="1"/>
            <a:ext cx="12192000" cy="195236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7241C3E-F1A0-7FA6-AC54-1D5C47DEB5F6}"/>
              </a:ext>
            </a:extLst>
          </p:cNvPr>
          <p:cNvSpPr/>
          <p:nvPr userDrawn="1"/>
        </p:nvSpPr>
        <p:spPr>
          <a:xfrm>
            <a:off x="574434" y="1444172"/>
            <a:ext cx="11642966" cy="1016000"/>
          </a:xfrm>
          <a:prstGeom prst="rect">
            <a:avLst/>
          </a:prstGeom>
          <a:solidFill>
            <a:srgbClr val="91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680115F-FE9D-17C7-13C2-DC462082B8A7}"/>
              </a:ext>
            </a:extLst>
          </p:cNvPr>
          <p:cNvSpPr/>
          <p:nvPr userDrawn="1"/>
        </p:nvSpPr>
        <p:spPr>
          <a:xfrm>
            <a:off x="574434" y="1451429"/>
            <a:ext cx="11630266" cy="1016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  <a:alpha val="25000"/>
                </a:schemeClr>
              </a:gs>
              <a:gs pos="100000">
                <a:srgbClr val="91C3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BA60F14-963D-1099-27D4-CF6CF701E436}"/>
              </a:ext>
            </a:extLst>
          </p:cNvPr>
          <p:cNvSpPr/>
          <p:nvPr userDrawn="1"/>
        </p:nvSpPr>
        <p:spPr>
          <a:xfrm rot="18900000">
            <a:off x="201059" y="1600240"/>
            <a:ext cx="725713" cy="725713"/>
          </a:xfrm>
          <a:prstGeom prst="rect">
            <a:avLst/>
          </a:prstGeom>
          <a:solidFill>
            <a:srgbClr val="91C3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2" name="図 11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599538D1-4B59-49DD-F297-6A3C233F8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47" y="221515"/>
            <a:ext cx="1142306" cy="3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91CAE5D-F634-B7BB-F2B8-F738FDA965D5}"/>
              </a:ext>
            </a:extLst>
          </p:cNvPr>
          <p:cNvSpPr/>
          <p:nvPr userDrawn="1"/>
        </p:nvSpPr>
        <p:spPr>
          <a:xfrm>
            <a:off x="0" y="580571"/>
            <a:ext cx="12192000" cy="486229"/>
          </a:xfrm>
          <a:prstGeom prst="rect">
            <a:avLst/>
          </a:prstGeom>
          <a:solidFill>
            <a:srgbClr val="91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D902-2F4F-4487-9EA4-8EC67BF4A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926E880-2B5B-DE8E-AFA6-CA4789027503}"/>
              </a:ext>
            </a:extLst>
          </p:cNvPr>
          <p:cNvSpPr/>
          <p:nvPr userDrawn="1"/>
        </p:nvSpPr>
        <p:spPr>
          <a:xfrm>
            <a:off x="0" y="1"/>
            <a:ext cx="12192000" cy="9558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9A535BF3-F87A-21BC-D6E9-F0F7AEB3C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647" y="221515"/>
            <a:ext cx="1142306" cy="3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5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F81E-3B74-4CC7-84AA-005503834B8B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D902-2F4F-4487-9EA4-8EC67BF4A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36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F81E-3B74-4CC7-84AA-005503834B8B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D902-2F4F-4487-9EA4-8EC67BF4A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57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F81E-3B74-4CC7-84AA-005503834B8B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D902-2F4F-4487-9EA4-8EC67BF4A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18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F81E-3B74-4CC7-84AA-005503834B8B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D902-2F4F-4487-9EA4-8EC67BF4A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23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F81E-3B74-4CC7-84AA-005503834B8B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0D902-2F4F-4487-9EA4-8EC67BF4A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35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1524000" y="1738313"/>
            <a:ext cx="9144000" cy="2584450"/>
          </a:xfrm>
        </p:spPr>
        <p:txBody>
          <a:bodyPr>
            <a:noAutofit/>
          </a:bodyPr>
          <a:lstStyle/>
          <a:p>
            <a:pPr algn="ctr">
              <a:lnSpc>
                <a:spcPts val="6000"/>
              </a:lnSpc>
            </a:pPr>
            <a:r>
              <a:rPr lang="ja-JP" altLang="en-US" sz="4800" dirty="0">
                <a:solidFill>
                  <a:schemeClr val="bg1"/>
                </a:solidFill>
                <a:effectLst>
                  <a:outerShdw blurRad="127000" dist="50800" dir="3600000" sx="101000" sy="101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タイトルを入れてください</a:t>
            </a:r>
            <a:br>
              <a:rPr lang="en-US" altLang="ja-JP" sz="4800" dirty="0">
                <a:solidFill>
                  <a:schemeClr val="bg1"/>
                </a:solidFill>
                <a:effectLst>
                  <a:outerShdw blurRad="127000" dist="50800" dir="3600000" sx="101000" sy="101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solidFill>
                  <a:schemeClr val="bg1"/>
                </a:solidFill>
                <a:effectLst>
                  <a:outerShdw blurRad="127000" dist="50800" dir="3600000" sx="101000" sy="101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サブタイトルがある場合はこちらに入れてください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9087759" y="5877379"/>
            <a:ext cx="2862942" cy="806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ja-JP" altLang="en-US" sz="1800" dirty="0">
                <a:solidFill>
                  <a:schemeClr val="bg1"/>
                </a:solidFill>
                <a:effectLst>
                  <a:outerShdw blurRad="127000" dist="50800" dir="3600000" sx="101000" sy="101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日にちなどの情報</a:t>
            </a:r>
          </a:p>
        </p:txBody>
      </p:sp>
    </p:spTree>
    <p:extLst>
      <p:ext uri="{BB962C8B-B14F-4D97-AF65-F5344CB8AC3E}">
        <p14:creationId xmlns:p14="http://schemas.microsoft.com/office/powerpoint/2010/main" val="14258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BA9F-91A3-4440-A744-3B6A568BD8BB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4DAA7FF-57E3-B951-1BF0-093D8885580D}"/>
              </a:ext>
            </a:extLst>
          </p:cNvPr>
          <p:cNvSpPr txBox="1">
            <a:spLocks noChangeArrowheads="1"/>
          </p:cNvSpPr>
          <p:nvPr/>
        </p:nvSpPr>
        <p:spPr>
          <a:xfrm>
            <a:off x="313822" y="338968"/>
            <a:ext cx="8004677" cy="616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表紙の写真を自分で用意する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11358A4-8ED6-DD5B-01E0-4C67D8F31932}"/>
              </a:ext>
            </a:extLst>
          </p:cNvPr>
          <p:cNvSpPr txBox="1"/>
          <p:nvPr/>
        </p:nvSpPr>
        <p:spPr>
          <a:xfrm>
            <a:off x="2372650" y="2394047"/>
            <a:ext cx="7446701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できた画像をスライドマスターに配置し、元画像を消したら、写真の入れ替えは完了です。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en-US" altLang="ja-JP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Photoshop</a:t>
            </a: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が使える方は、</a:t>
            </a:r>
            <a:r>
              <a:rPr lang="en-US" altLang="ja-JP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PowerPoint</a:t>
            </a: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ではなく</a:t>
            </a:r>
            <a:r>
              <a:rPr lang="en-US" altLang="ja-JP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Photoshop</a:t>
            </a: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を利用して作成してみてください。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カラー編集でより似たような画像が作れると思います。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64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5D79248-CFD9-FB25-D1DC-9FCB11239E9B}"/>
              </a:ext>
            </a:extLst>
          </p:cNvPr>
          <p:cNvGrpSpPr/>
          <p:nvPr/>
        </p:nvGrpSpPr>
        <p:grpSpPr>
          <a:xfrm>
            <a:off x="6852950" y="3724089"/>
            <a:ext cx="2144171" cy="2144171"/>
            <a:chOff x="5771401" y="3517611"/>
            <a:chExt cx="2144171" cy="2144171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392E351F-6787-5BBA-4DA9-05DBF3E41AAA}"/>
                </a:ext>
              </a:extLst>
            </p:cNvPr>
            <p:cNvSpPr/>
            <p:nvPr/>
          </p:nvSpPr>
          <p:spPr>
            <a:xfrm rot="2700000">
              <a:off x="5771401" y="3517611"/>
              <a:ext cx="2144171" cy="2144171"/>
            </a:xfrm>
            <a:prstGeom prst="rect">
              <a:avLst/>
            </a:prstGeom>
            <a:solidFill>
              <a:srgbClr val="91C300"/>
            </a:solidFill>
            <a:ln w="28575">
              <a:solidFill>
                <a:srgbClr val="91C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479746E-7D5C-EE55-A050-08DA0228F806}"/>
                </a:ext>
              </a:extLst>
            </p:cNvPr>
            <p:cNvSpPr txBox="1"/>
            <p:nvPr/>
          </p:nvSpPr>
          <p:spPr>
            <a:xfrm>
              <a:off x="5827824" y="4266531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依頼する</a:t>
              </a:r>
              <a:endParaRPr lang="en-US" altLang="ja-JP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334773" y="1577661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  <a:latin typeface="A-OTF リュウミン Pr6N L-KL" panose="02020300000000000000" pitchFamily="18" charset="-128"/>
                <a:ea typeface="A-OTF リュウミン Pr6N L-KL" panose="02020300000000000000" pitchFamily="18" charset="-128"/>
                <a:cs typeface="Segoe UI" panose="020B0502040204020203" pitchFamily="34" charset="0"/>
              </a:rPr>
              <a:t>3</a:t>
            </a:r>
            <a:endParaRPr lang="ja-JP" altLang="en-US" sz="4400" dirty="0">
              <a:solidFill>
                <a:schemeClr val="bg1"/>
              </a:solidFill>
              <a:latin typeface="A-OTF リュウミン Pr6N L-KL" panose="02020300000000000000" pitchFamily="18" charset="-128"/>
              <a:ea typeface="A-OTF リュウミン Pr6N L-KL" panose="02020300000000000000" pitchFamily="18" charset="-128"/>
              <a:cs typeface="Segoe UI" panose="020B0502040204020203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81101" y="1662797"/>
            <a:ext cx="924559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4000" b="1" spc="-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表紙の写真の入れ替えはご相談ください</a:t>
            </a: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3D73E2C4-9DBF-6F5A-72FA-B6AFE7BF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9DBA9F-91A3-4440-A744-3B6A568BD8BB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D475083-64D8-B8DA-1011-29390C3688C3}"/>
              </a:ext>
            </a:extLst>
          </p:cNvPr>
          <p:cNvGrpSpPr/>
          <p:nvPr/>
        </p:nvGrpSpPr>
        <p:grpSpPr>
          <a:xfrm>
            <a:off x="3237256" y="3746329"/>
            <a:ext cx="2144171" cy="2144171"/>
            <a:chOff x="887344" y="3510353"/>
            <a:chExt cx="2144171" cy="2144171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D40731C-3BCD-E134-519C-D3568707D921}"/>
                </a:ext>
              </a:extLst>
            </p:cNvPr>
            <p:cNvSpPr/>
            <p:nvPr/>
          </p:nvSpPr>
          <p:spPr>
            <a:xfrm rot="2700000">
              <a:off x="887344" y="3510353"/>
              <a:ext cx="2144171" cy="21441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1C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91C300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4EAFC59-A830-248C-6369-508AEBA6DE3B}"/>
                </a:ext>
              </a:extLst>
            </p:cNvPr>
            <p:cNvSpPr txBox="1"/>
            <p:nvPr/>
          </p:nvSpPr>
          <p:spPr>
            <a:xfrm>
              <a:off x="943766" y="3960033"/>
              <a:ext cx="203132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rgbClr val="91C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自分で</a:t>
              </a:r>
              <a:endParaRPr lang="en-US" altLang="ja-JP" sz="3600" dirty="0">
                <a:solidFill>
                  <a:srgbClr val="91C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3600" dirty="0">
                  <a:solidFill>
                    <a:srgbClr val="91C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作成する</a:t>
              </a:r>
              <a:endParaRPr lang="en-US" altLang="ja-JP" sz="3600" dirty="0">
                <a:solidFill>
                  <a:srgbClr val="91C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68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BA9F-91A3-4440-A744-3B6A568BD8BB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4DAA7FF-57E3-B951-1BF0-093D8885580D}"/>
              </a:ext>
            </a:extLst>
          </p:cNvPr>
          <p:cNvSpPr txBox="1">
            <a:spLocks noChangeArrowheads="1"/>
          </p:cNvSpPr>
          <p:nvPr/>
        </p:nvSpPr>
        <p:spPr>
          <a:xfrm>
            <a:off x="313822" y="338968"/>
            <a:ext cx="8004677" cy="616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表紙の写真を依頼する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11358A4-8ED6-DD5B-01E0-4C67D8F31932}"/>
              </a:ext>
            </a:extLst>
          </p:cNvPr>
          <p:cNvSpPr txBox="1"/>
          <p:nvPr/>
        </p:nvSpPr>
        <p:spPr>
          <a:xfrm>
            <a:off x="2028153" y="2989133"/>
            <a:ext cx="8135694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AG</a:t>
            </a: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野村まで</a:t>
            </a:r>
            <a:r>
              <a:rPr lang="ja-JP" altLang="en-US" sz="2000" b="1" dirty="0">
                <a:solidFill>
                  <a:srgbClr val="FF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変更する写真を添付して</a:t>
            </a: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メールから依頼してください。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写真を用意することができない場合、こちらでフリー素材から選ばせていただきますので、どういった写真にしたいかをご連絡ください。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830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線コネクタ 36"/>
          <p:cNvCxnSpPr/>
          <p:nvPr/>
        </p:nvCxnSpPr>
        <p:spPr>
          <a:xfrm>
            <a:off x="2960914" y="0"/>
            <a:ext cx="0" cy="6858000"/>
          </a:xfrm>
          <a:prstGeom prst="line">
            <a:avLst/>
          </a:prstGeom>
          <a:ln w="25400">
            <a:solidFill>
              <a:srgbClr val="91C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8"/>
          <p:cNvSpPr txBox="1">
            <a:spLocks noChangeArrowheads="1"/>
          </p:cNvSpPr>
          <p:nvPr/>
        </p:nvSpPr>
        <p:spPr>
          <a:xfrm>
            <a:off x="14515" y="401411"/>
            <a:ext cx="2924175" cy="616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 次</a:t>
            </a:r>
            <a:endParaRPr lang="ja-JP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BA9F-91A3-4440-A744-3B6A568BD8BB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2605321" y="957948"/>
            <a:ext cx="8224875" cy="1349087"/>
            <a:chOff x="2772238" y="667657"/>
            <a:chExt cx="8224874" cy="1349087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772238" y="925420"/>
              <a:ext cx="725713" cy="769441"/>
              <a:chOff x="3556004" y="891821"/>
              <a:chExt cx="725713" cy="769441"/>
            </a:xfrm>
          </p:grpSpPr>
          <p:sp>
            <p:nvSpPr>
              <p:cNvPr id="3" name="正方形/長方形 2"/>
              <p:cNvSpPr/>
              <p:nvPr/>
            </p:nvSpPr>
            <p:spPr>
              <a:xfrm rot="18900000">
                <a:off x="3556004" y="914400"/>
                <a:ext cx="725713" cy="725713"/>
              </a:xfrm>
              <a:prstGeom prst="rect">
                <a:avLst/>
              </a:prstGeom>
              <a:solidFill>
                <a:srgbClr val="91C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3677018" y="891821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bg1"/>
                    </a:solidFill>
                    <a:latin typeface="A-OTF リュウミン Pr6N L-KL" panose="02020300000000000000" pitchFamily="18" charset="-128"/>
                    <a:ea typeface="A-OTF リュウミン Pr6N L-KL" panose="02020300000000000000" pitchFamily="18" charset="-128"/>
                    <a:cs typeface="Segoe UI" panose="020B0502040204020203" pitchFamily="34" charset="0"/>
                  </a:rPr>
                  <a:t>1</a:t>
                </a:r>
                <a:endParaRPr lang="ja-JP" altLang="en-US" sz="4400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>
              <a:off x="3630994" y="667657"/>
              <a:ext cx="7366118" cy="1349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ja-JP" altLang="en-US" sz="2700" spc="-100" dirty="0">
                  <a:solidFill>
                    <a:schemeClr val="bg2">
                      <a:lumMod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配色について</a:t>
              </a:r>
              <a:endParaRPr lang="en-US" altLang="ja-JP" sz="2800" spc="-1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rgbClr val="91C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メインカラーとアクセントカラーを設定しました。</a:t>
              </a:r>
            </a:p>
            <a:p>
              <a:r>
                <a:rPr lang="ja-JP" altLang="en-US" sz="2000" dirty="0">
                  <a:solidFill>
                    <a:srgbClr val="91C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サブカラーの使い過ぎは見にくくなるので注意してください。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605322" y="3083333"/>
            <a:ext cx="6349276" cy="1115049"/>
            <a:chOff x="2721439" y="2852057"/>
            <a:chExt cx="6590195" cy="1115049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721439" y="3088946"/>
              <a:ext cx="725713" cy="772716"/>
              <a:chOff x="3505205" y="3069771"/>
              <a:chExt cx="725713" cy="772716"/>
            </a:xfrm>
          </p:grpSpPr>
          <p:sp>
            <p:nvSpPr>
              <p:cNvPr id="6" name="正方形/長方形 5"/>
              <p:cNvSpPr/>
              <p:nvPr/>
            </p:nvSpPr>
            <p:spPr>
              <a:xfrm rot="18900000">
                <a:off x="3505205" y="3069771"/>
                <a:ext cx="725713" cy="725713"/>
              </a:xfrm>
              <a:prstGeom prst="rect">
                <a:avLst/>
              </a:prstGeom>
              <a:solidFill>
                <a:srgbClr val="91C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3638918" y="3073046"/>
                <a:ext cx="48450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bg1"/>
                    </a:solidFill>
                    <a:latin typeface="A-OTF リュウミン Pr6N L-KL" panose="02020300000000000000" pitchFamily="18" charset="-128"/>
                    <a:ea typeface="A-OTF リュウミン Pr6N L-KL" panose="02020300000000000000" pitchFamily="18" charset="-128"/>
                    <a:cs typeface="Segoe UI" panose="020B0502040204020203" pitchFamily="34" charset="0"/>
                  </a:rPr>
                  <a:t>2</a:t>
                </a:r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3630993" y="2852057"/>
              <a:ext cx="5680641" cy="1115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ja-JP" altLang="en-US" sz="2800" spc="-100" dirty="0">
                  <a:solidFill>
                    <a:schemeClr val="bg2">
                      <a:lumMod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年表デザイン</a:t>
              </a:r>
              <a:endParaRPr lang="en-US" altLang="ja-JP" sz="2400" spc="-1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4500"/>
                </a:lnSpc>
              </a:pPr>
              <a:r>
                <a:rPr lang="en-US" altLang="ja-JP" sz="2000" dirty="0">
                  <a:solidFill>
                    <a:srgbClr val="91C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r>
                <a:rPr lang="ja-JP" altLang="en-US" sz="2000" dirty="0">
                  <a:solidFill>
                    <a:srgbClr val="91C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種類の年表レイアウトをデザインしました。</a:t>
              </a: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2605322" y="5332286"/>
            <a:ext cx="7257010" cy="1353254"/>
            <a:chOff x="2692409" y="5216171"/>
            <a:chExt cx="7257010" cy="1353254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2692409" y="5216171"/>
              <a:ext cx="725713" cy="769441"/>
              <a:chOff x="3476175" y="5216171"/>
              <a:chExt cx="725713" cy="769441"/>
            </a:xfrm>
          </p:grpSpPr>
          <p:sp>
            <p:nvSpPr>
              <p:cNvPr id="7" name="正方形/長方形 6"/>
              <p:cNvSpPr/>
              <p:nvPr/>
            </p:nvSpPr>
            <p:spPr>
              <a:xfrm rot="18900000">
                <a:off x="3476175" y="5232401"/>
                <a:ext cx="725713" cy="725713"/>
              </a:xfrm>
              <a:prstGeom prst="rect">
                <a:avLst/>
              </a:prstGeom>
              <a:solidFill>
                <a:srgbClr val="91C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3600818" y="5216171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bg1"/>
                    </a:solidFill>
                    <a:latin typeface="A-OTF リュウミン Pr6N L-KL" panose="02020300000000000000" pitchFamily="18" charset="-128"/>
                    <a:ea typeface="A-OTF リュウミン Pr6N L-KL" panose="02020300000000000000" pitchFamily="18" charset="-128"/>
                    <a:cs typeface="Segoe UI" panose="020B0502040204020203" pitchFamily="34" charset="0"/>
                  </a:rPr>
                  <a:t>3</a:t>
                </a:r>
              </a:p>
            </p:txBody>
          </p:sp>
        </p:grpSp>
        <p:sp>
          <p:nvSpPr>
            <p:cNvPr id="19" name="テキスト ボックス 18"/>
            <p:cNvSpPr txBox="1"/>
            <p:nvPr/>
          </p:nvSpPr>
          <p:spPr>
            <a:xfrm>
              <a:off x="3609222" y="5284458"/>
              <a:ext cx="6340197" cy="1284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ja-JP" altLang="en-US" sz="2700" spc="-100" dirty="0">
                  <a:solidFill>
                    <a:schemeClr val="bg2">
                      <a:lumMod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表紙の写真の入れ替えはご相談ください</a:t>
              </a:r>
              <a:endParaRPr lang="en-US" altLang="ja-JP" sz="2700" spc="-1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1C3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・自分で作成する</a:t>
              </a:r>
              <a:endPara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91C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1C3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・依頼する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751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/>
          <p:cNvSpPr txBox="1"/>
          <p:nvPr/>
        </p:nvSpPr>
        <p:spPr>
          <a:xfrm>
            <a:off x="334773" y="1577661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  <a:latin typeface="A-OTF リュウミン Pr6N L-KL" panose="02020300000000000000" pitchFamily="18" charset="-128"/>
                <a:ea typeface="A-OTF リュウミン Pr6N L-KL" panose="02020300000000000000" pitchFamily="18" charset="-128"/>
                <a:cs typeface="Segoe UI" panose="020B0502040204020203" pitchFamily="34" charset="0"/>
              </a:rPr>
              <a:t>1</a:t>
            </a:r>
            <a:endParaRPr lang="ja-JP" altLang="en-US" sz="4400" dirty="0">
              <a:solidFill>
                <a:schemeClr val="bg1"/>
              </a:solidFill>
              <a:latin typeface="A-OTF リュウミン Pr6N L-KL" panose="02020300000000000000" pitchFamily="18" charset="-128"/>
              <a:ea typeface="A-OTF リュウミン Pr6N L-KL" panose="02020300000000000000" pitchFamily="18" charset="-128"/>
              <a:cs typeface="Segoe UI" panose="020B0502040204020203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81101" y="1662797"/>
            <a:ext cx="792479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4000" b="1" spc="-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配色について</a:t>
            </a:r>
            <a:endParaRPr lang="en-US" altLang="ja-JP" sz="4000" b="1" spc="-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D9F15B-2C54-8B03-C01A-625891C2ED17}"/>
              </a:ext>
            </a:extLst>
          </p:cNvPr>
          <p:cNvSpPr txBox="1"/>
          <p:nvPr/>
        </p:nvSpPr>
        <p:spPr>
          <a:xfrm>
            <a:off x="2628841" y="3700624"/>
            <a:ext cx="7366119" cy="1291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メインカラーとアクセントカラーを設定しました。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サブカラーの使い過ぎは見にくくなるので注意してください。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円/楕円 28">
            <a:extLst>
              <a:ext uri="{FF2B5EF4-FFF2-40B4-BE49-F238E27FC236}">
                <a16:creationId xmlns:a16="http://schemas.microsoft.com/office/drawing/2014/main" id="{2061CC68-FE81-23F1-3190-3FE86240E8F4}"/>
              </a:ext>
            </a:extLst>
          </p:cNvPr>
          <p:cNvSpPr/>
          <p:nvPr/>
        </p:nvSpPr>
        <p:spPr>
          <a:xfrm>
            <a:off x="2281351" y="4036450"/>
            <a:ext cx="167148" cy="167148"/>
          </a:xfrm>
          <a:prstGeom prst="ellipse">
            <a:avLst/>
          </a:prstGeom>
          <a:solidFill>
            <a:srgbClr val="91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円/楕円 28">
            <a:extLst>
              <a:ext uri="{FF2B5EF4-FFF2-40B4-BE49-F238E27FC236}">
                <a16:creationId xmlns:a16="http://schemas.microsoft.com/office/drawing/2014/main" id="{066C2E6F-9FB6-339E-BECA-3FE1D8020A1F}"/>
              </a:ext>
            </a:extLst>
          </p:cNvPr>
          <p:cNvSpPr/>
          <p:nvPr/>
        </p:nvSpPr>
        <p:spPr>
          <a:xfrm>
            <a:off x="2281351" y="4693675"/>
            <a:ext cx="167148" cy="167148"/>
          </a:xfrm>
          <a:prstGeom prst="ellipse">
            <a:avLst/>
          </a:prstGeom>
          <a:solidFill>
            <a:srgbClr val="91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3D73E2C4-9DBF-6F5A-72FA-B6AFE7BF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9DBA9F-91A3-4440-A744-3B6A568BD8BB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447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23D14B9-725C-A3D3-3766-A82DB3D537A8}"/>
              </a:ext>
            </a:extLst>
          </p:cNvPr>
          <p:cNvSpPr/>
          <p:nvPr/>
        </p:nvSpPr>
        <p:spPr>
          <a:xfrm>
            <a:off x="6843223" y="4952547"/>
            <a:ext cx="3558077" cy="898072"/>
          </a:xfrm>
          <a:prstGeom prst="rect">
            <a:avLst/>
          </a:prstGeom>
          <a:solidFill>
            <a:srgbClr val="91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BA9F-91A3-4440-A744-3B6A568BD8BB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A535A49-68E1-C07A-CAA3-E36A645CE728}"/>
              </a:ext>
            </a:extLst>
          </p:cNvPr>
          <p:cNvSpPr txBox="1">
            <a:spLocks noChangeArrowheads="1"/>
          </p:cNvSpPr>
          <p:nvPr/>
        </p:nvSpPr>
        <p:spPr>
          <a:xfrm>
            <a:off x="313823" y="338968"/>
            <a:ext cx="5070460" cy="616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配色について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B56E4DF-0114-D1F9-E304-B74109000D49}"/>
              </a:ext>
            </a:extLst>
          </p:cNvPr>
          <p:cNvSpPr/>
          <p:nvPr/>
        </p:nvSpPr>
        <p:spPr>
          <a:xfrm>
            <a:off x="6829226" y="2980876"/>
            <a:ext cx="1320801" cy="117565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4FCF000-EA1C-C0CD-A69E-98A9C074054D}"/>
              </a:ext>
            </a:extLst>
          </p:cNvPr>
          <p:cNvSpPr/>
          <p:nvPr/>
        </p:nvSpPr>
        <p:spPr>
          <a:xfrm>
            <a:off x="8374118" y="1469572"/>
            <a:ext cx="1320801" cy="1175658"/>
          </a:xfrm>
          <a:prstGeom prst="rect">
            <a:avLst/>
          </a:prstGeom>
          <a:solidFill>
            <a:srgbClr val="91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A3FEA27-E362-27C7-BC39-A74D3E42C586}"/>
              </a:ext>
            </a:extLst>
          </p:cNvPr>
          <p:cNvSpPr/>
          <p:nvPr/>
        </p:nvSpPr>
        <p:spPr>
          <a:xfrm>
            <a:off x="9931398" y="1469572"/>
            <a:ext cx="1320801" cy="117565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59E46063-4A25-AE5C-FC26-0AB04E606876}"/>
              </a:ext>
            </a:extLst>
          </p:cNvPr>
          <p:cNvSpPr txBox="1">
            <a:spLocks noChangeArrowheads="1"/>
          </p:cNvSpPr>
          <p:nvPr/>
        </p:nvSpPr>
        <p:spPr>
          <a:xfrm>
            <a:off x="8330574" y="1774372"/>
            <a:ext cx="1422402" cy="616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メイン</a:t>
            </a:r>
            <a:endParaRPr lang="en-US" altLang="ja-JP" sz="1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カラー</a:t>
            </a:r>
            <a:r>
              <a:rPr lang="en-US" altLang="ja-JP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endParaRPr lang="ja-JP" altLang="en-US" sz="1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6BD4B7C-030B-7416-209B-958705E177EE}"/>
              </a:ext>
            </a:extLst>
          </p:cNvPr>
          <p:cNvSpPr txBox="1">
            <a:spLocks noChangeArrowheads="1"/>
          </p:cNvSpPr>
          <p:nvPr/>
        </p:nvSpPr>
        <p:spPr>
          <a:xfrm>
            <a:off x="9825548" y="1785259"/>
            <a:ext cx="1528252" cy="616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アクセントカラー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87C12562-81B8-A4AF-075B-E9027BD907BD}"/>
              </a:ext>
            </a:extLst>
          </p:cNvPr>
          <p:cNvSpPr txBox="1">
            <a:spLocks noChangeArrowheads="1"/>
          </p:cNvSpPr>
          <p:nvPr/>
        </p:nvSpPr>
        <p:spPr>
          <a:xfrm>
            <a:off x="6725500" y="3302007"/>
            <a:ext cx="1528252" cy="616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フォント</a:t>
            </a:r>
            <a:endParaRPr lang="en-US" altLang="ja-JP" sz="1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カラー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50D4CE-C4D5-09D1-EDF2-BAD5FAF30BC0}"/>
              </a:ext>
            </a:extLst>
          </p:cNvPr>
          <p:cNvSpPr/>
          <p:nvPr/>
        </p:nvSpPr>
        <p:spPr>
          <a:xfrm>
            <a:off x="6829226" y="1487715"/>
            <a:ext cx="1320801" cy="117565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E1E48639-84DF-928C-E5A9-8B64A7C67CE8}"/>
              </a:ext>
            </a:extLst>
          </p:cNvPr>
          <p:cNvSpPr txBox="1">
            <a:spLocks noChangeArrowheads="1"/>
          </p:cNvSpPr>
          <p:nvPr/>
        </p:nvSpPr>
        <p:spPr>
          <a:xfrm>
            <a:off x="6725500" y="1808846"/>
            <a:ext cx="1528252" cy="616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メイン</a:t>
            </a:r>
            <a:endParaRPr lang="en-US" altLang="ja-JP" sz="1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カラー</a:t>
            </a:r>
            <a:r>
              <a:rPr lang="en-US" altLang="ja-JP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lang="ja-JP" altLang="en-US" sz="1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BB2591-8370-2F35-7764-22E45DCC07EE}"/>
              </a:ext>
            </a:extLst>
          </p:cNvPr>
          <p:cNvSpPr txBox="1"/>
          <p:nvPr/>
        </p:nvSpPr>
        <p:spPr>
          <a:xfrm>
            <a:off x="857284" y="1500417"/>
            <a:ext cx="478877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メインカラーを黒と黄緑の</a:t>
            </a:r>
            <a:r>
              <a:rPr lang="en-US" altLang="ja-JP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色で設定しました。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落ち着いた、安心、安全というイメージを持つ色です。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またメインカラーに黄緑を入れたので、相性的に黄みがかった赤をアクセントカラーにしてあります。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青みがかった赤を入れると、色が</a:t>
            </a:r>
            <a:r>
              <a:rPr lang="ja-JP" altLang="en-US" sz="2000" b="1" dirty="0">
                <a:solidFill>
                  <a:srgbClr val="FF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調和しなくなります</a:t>
            </a: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ので気を付けて下さい。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サブカラーは表やグラフなど、色数が足りない時だけ使用してください。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F35F5FE-1266-AB49-99E0-BB68B01344F2}"/>
              </a:ext>
            </a:extLst>
          </p:cNvPr>
          <p:cNvSpPr/>
          <p:nvPr/>
        </p:nvSpPr>
        <p:spPr>
          <a:xfrm>
            <a:off x="7104361" y="5190217"/>
            <a:ext cx="1320801" cy="117565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58BC13CE-D4A9-5D1E-7520-9B841411D63D}"/>
              </a:ext>
            </a:extLst>
          </p:cNvPr>
          <p:cNvSpPr txBox="1">
            <a:spLocks noChangeArrowheads="1"/>
          </p:cNvSpPr>
          <p:nvPr/>
        </p:nvSpPr>
        <p:spPr>
          <a:xfrm>
            <a:off x="6998511" y="5505904"/>
            <a:ext cx="1528252" cy="616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黄みの強い赤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593E7C4-330F-BD21-8E88-FB4DA70267FF}"/>
              </a:ext>
            </a:extLst>
          </p:cNvPr>
          <p:cNvSpPr/>
          <p:nvPr/>
        </p:nvSpPr>
        <p:spPr>
          <a:xfrm>
            <a:off x="8768744" y="5190217"/>
            <a:ext cx="1320801" cy="1175658"/>
          </a:xfrm>
          <a:prstGeom prst="rect">
            <a:avLst/>
          </a:prstGeom>
          <a:solidFill>
            <a:srgbClr val="FC0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B91239FA-3F76-78C0-1DBC-9682B6628312}"/>
              </a:ext>
            </a:extLst>
          </p:cNvPr>
          <p:cNvSpPr txBox="1">
            <a:spLocks noChangeArrowheads="1"/>
          </p:cNvSpPr>
          <p:nvPr/>
        </p:nvSpPr>
        <p:spPr>
          <a:xfrm>
            <a:off x="8662894" y="5505904"/>
            <a:ext cx="1528252" cy="616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青みの強い赤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E9E6C39-30A6-5070-C89F-0489A3902895}"/>
              </a:ext>
            </a:extLst>
          </p:cNvPr>
          <p:cNvSpPr/>
          <p:nvPr/>
        </p:nvSpPr>
        <p:spPr>
          <a:xfrm>
            <a:off x="8417662" y="2980876"/>
            <a:ext cx="1320801" cy="117565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3123E8E-6F69-1FC5-7590-CF602ACB6D72}"/>
              </a:ext>
            </a:extLst>
          </p:cNvPr>
          <p:cNvSpPr/>
          <p:nvPr/>
        </p:nvSpPr>
        <p:spPr>
          <a:xfrm>
            <a:off x="9974942" y="2980876"/>
            <a:ext cx="1320801" cy="1175658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B1F6F409-2A4C-B16D-C878-8FD737E6C607}"/>
              </a:ext>
            </a:extLst>
          </p:cNvPr>
          <p:cNvSpPr txBox="1">
            <a:spLocks noChangeArrowheads="1"/>
          </p:cNvSpPr>
          <p:nvPr/>
        </p:nvSpPr>
        <p:spPr>
          <a:xfrm>
            <a:off x="8374118" y="3285676"/>
            <a:ext cx="1422402" cy="616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サブカラー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C4139DE9-F1A8-583B-5E12-1EC3DDCAFE1C}"/>
              </a:ext>
            </a:extLst>
          </p:cNvPr>
          <p:cNvSpPr txBox="1">
            <a:spLocks noChangeArrowheads="1"/>
          </p:cNvSpPr>
          <p:nvPr/>
        </p:nvSpPr>
        <p:spPr>
          <a:xfrm>
            <a:off x="9869092" y="3296563"/>
            <a:ext cx="1528252" cy="616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サブカラー</a:t>
            </a:r>
          </a:p>
        </p:txBody>
      </p:sp>
    </p:spTree>
    <p:extLst>
      <p:ext uri="{BB962C8B-B14F-4D97-AF65-F5344CB8AC3E}">
        <p14:creationId xmlns:p14="http://schemas.microsoft.com/office/powerpoint/2010/main" val="100087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/>
          <p:cNvSpPr txBox="1"/>
          <p:nvPr/>
        </p:nvSpPr>
        <p:spPr>
          <a:xfrm>
            <a:off x="334773" y="1577661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  <a:latin typeface="A-OTF リュウミン Pr6N L-KL" panose="02020300000000000000" pitchFamily="18" charset="-128"/>
                <a:ea typeface="A-OTF リュウミン Pr6N L-KL" panose="02020300000000000000" pitchFamily="18" charset="-128"/>
                <a:cs typeface="Segoe UI" panose="020B0502040204020203" pitchFamily="34" charset="0"/>
              </a:rPr>
              <a:t>2</a:t>
            </a:r>
            <a:endParaRPr lang="ja-JP" altLang="en-US" sz="4400" dirty="0">
              <a:solidFill>
                <a:schemeClr val="bg1"/>
              </a:solidFill>
              <a:latin typeface="A-OTF リュウミン Pr6N L-KL" panose="02020300000000000000" pitchFamily="18" charset="-128"/>
              <a:ea typeface="A-OTF リュウミン Pr6N L-KL" panose="02020300000000000000" pitchFamily="18" charset="-128"/>
              <a:cs typeface="Segoe UI" panose="020B0502040204020203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81101" y="1662797"/>
            <a:ext cx="792479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4000" b="1" spc="-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年表デザイン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D9F15B-2C54-8B03-C01A-625891C2ED17}"/>
              </a:ext>
            </a:extLst>
          </p:cNvPr>
          <p:cNvSpPr txBox="1"/>
          <p:nvPr/>
        </p:nvSpPr>
        <p:spPr>
          <a:xfrm>
            <a:off x="2628841" y="3700624"/>
            <a:ext cx="5472973" cy="650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ja-JP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種類の年表レイアウトをデザインしました。</a:t>
            </a:r>
          </a:p>
        </p:txBody>
      </p:sp>
      <p:sp>
        <p:nvSpPr>
          <p:cNvPr id="3" name="円/楕円 28">
            <a:extLst>
              <a:ext uri="{FF2B5EF4-FFF2-40B4-BE49-F238E27FC236}">
                <a16:creationId xmlns:a16="http://schemas.microsoft.com/office/drawing/2014/main" id="{2061CC68-FE81-23F1-3190-3FE86240E8F4}"/>
              </a:ext>
            </a:extLst>
          </p:cNvPr>
          <p:cNvSpPr/>
          <p:nvPr/>
        </p:nvSpPr>
        <p:spPr>
          <a:xfrm>
            <a:off x="2281351" y="4036450"/>
            <a:ext cx="167148" cy="167148"/>
          </a:xfrm>
          <a:prstGeom prst="ellipse">
            <a:avLst/>
          </a:prstGeom>
          <a:solidFill>
            <a:srgbClr val="91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3D73E2C4-9DBF-6F5A-72FA-B6AFE7BF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9DBA9F-91A3-4440-A744-3B6A568BD8BB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386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コネクタ 20"/>
          <p:cNvCxnSpPr>
            <a:cxnSpLocks/>
          </p:cNvCxnSpPr>
          <p:nvPr/>
        </p:nvCxnSpPr>
        <p:spPr>
          <a:xfrm>
            <a:off x="0" y="1680353"/>
            <a:ext cx="12192000" cy="0"/>
          </a:xfrm>
          <a:prstGeom prst="line">
            <a:avLst/>
          </a:prstGeom>
          <a:ln w="38100">
            <a:solidFill>
              <a:srgbClr val="91C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BA9F-91A3-4440-A744-3B6A568BD8BB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313823" y="338968"/>
            <a:ext cx="4515619" cy="616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年表のレイアウト</a:t>
            </a:r>
            <a:r>
              <a:rPr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845475" y="1227810"/>
            <a:ext cx="1266693" cy="938222"/>
            <a:chOff x="321475" y="1229715"/>
            <a:chExt cx="1266693" cy="938222"/>
          </a:xfrm>
        </p:grpSpPr>
        <p:sp>
          <p:nvSpPr>
            <p:cNvPr id="13" name="正方形/長方形 12"/>
            <p:cNvSpPr/>
            <p:nvPr/>
          </p:nvSpPr>
          <p:spPr>
            <a:xfrm rot="18900000">
              <a:off x="485710" y="1229715"/>
              <a:ext cx="938222" cy="938222"/>
            </a:xfrm>
            <a:prstGeom prst="rect">
              <a:avLst/>
            </a:prstGeom>
            <a:solidFill>
              <a:srgbClr val="91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21475" y="1437215"/>
              <a:ext cx="12666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20</a:t>
              </a:r>
              <a:r>
                <a:rPr lang="ja-JP" altLang="en-US" sz="2800" b="1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〷</a:t>
              </a:r>
              <a:r>
                <a:rPr lang="ja-JP" altLang="en-US" sz="2600" b="1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年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969955" y="1227810"/>
            <a:ext cx="1284327" cy="938222"/>
            <a:chOff x="2663061" y="1229715"/>
            <a:chExt cx="1284327" cy="938222"/>
          </a:xfrm>
        </p:grpSpPr>
        <p:sp>
          <p:nvSpPr>
            <p:cNvPr id="14" name="正方形/長方形 13"/>
            <p:cNvSpPr/>
            <p:nvPr/>
          </p:nvSpPr>
          <p:spPr>
            <a:xfrm rot="18900000">
              <a:off x="2836113" y="1229715"/>
              <a:ext cx="938222" cy="938222"/>
            </a:xfrm>
            <a:prstGeom prst="rect">
              <a:avLst/>
            </a:prstGeom>
            <a:solidFill>
              <a:srgbClr val="91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663061" y="1437215"/>
              <a:ext cx="1284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20〷</a:t>
              </a:r>
              <a:r>
                <a:rPr lang="ja-JP" altLang="en-US" sz="2800" b="1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年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956347" y="1227810"/>
            <a:ext cx="1284327" cy="938222"/>
            <a:chOff x="4818547" y="1229715"/>
            <a:chExt cx="1284327" cy="938222"/>
          </a:xfrm>
        </p:grpSpPr>
        <p:sp>
          <p:nvSpPr>
            <p:cNvPr id="15" name="正方形/長方形 14"/>
            <p:cNvSpPr/>
            <p:nvPr/>
          </p:nvSpPr>
          <p:spPr>
            <a:xfrm rot="18900000">
              <a:off x="4991599" y="1229715"/>
              <a:ext cx="938222" cy="938222"/>
            </a:xfrm>
            <a:prstGeom prst="rect">
              <a:avLst/>
            </a:prstGeom>
            <a:solidFill>
              <a:srgbClr val="91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818547" y="1437215"/>
              <a:ext cx="1284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20〷</a:t>
              </a:r>
              <a:r>
                <a:rPr lang="ja-JP" altLang="en-US" sz="2800" b="1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年</a:t>
              </a: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996705" y="2608444"/>
            <a:ext cx="492443" cy="22639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○○部　開設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35119" y="2608444"/>
            <a:ext cx="553998" cy="19444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4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〇〇所　所長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311678" y="2608444"/>
            <a:ext cx="553998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ja-JP" sz="24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4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執行役員</a:t>
            </a:r>
            <a:r>
              <a:rPr lang="en-US" altLang="ja-JP" sz="24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ja-JP" altLang="en-US" sz="24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183121" y="2608444"/>
            <a:ext cx="923330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4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現在</a:t>
            </a:r>
            <a:endParaRPr lang="en-US" altLang="ja-JP" sz="24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○○室　室長</a:t>
            </a:r>
            <a:endParaRPr lang="en-US" altLang="ja-JP" sz="24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 rot="18900000">
            <a:off x="9952067" y="1155412"/>
            <a:ext cx="1083018" cy="1083018"/>
          </a:xfrm>
          <a:prstGeom prst="rect">
            <a:avLst/>
          </a:prstGeom>
          <a:solidFill>
            <a:schemeClr val="bg1"/>
          </a:solidFill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 rot="18900000">
            <a:off x="10025670" y="1227810"/>
            <a:ext cx="938222" cy="938222"/>
          </a:xfrm>
          <a:prstGeom prst="rect">
            <a:avLst/>
          </a:prstGeom>
          <a:solidFill>
            <a:srgbClr val="91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852619" y="1435311"/>
            <a:ext cx="1284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A-OTF リュウミン Pr6N L-KL" panose="02020300000000000000" pitchFamily="18" charset="-128"/>
                <a:ea typeface="A-OTF リュウミン Pr6N L-KL" panose="02020300000000000000" pitchFamily="18" charset="-128"/>
                <a:cs typeface="Segoe UI" panose="020B0502040204020203" pitchFamily="34" charset="0"/>
              </a:rPr>
              <a:t>20〷</a:t>
            </a:r>
            <a:r>
              <a:rPr lang="ja-JP" altLang="en-US" sz="2800" b="1" dirty="0">
                <a:solidFill>
                  <a:schemeClr val="bg1"/>
                </a:solidFill>
                <a:latin typeface="A-OTF リュウミン Pr6N L-KL" panose="02020300000000000000" pitchFamily="18" charset="-128"/>
                <a:ea typeface="A-OTF リュウミン Pr6N L-KL" panose="02020300000000000000" pitchFamily="18" charset="-128"/>
                <a:cs typeface="Segoe UI" panose="020B0502040204020203" pitchFamily="34" charset="0"/>
              </a:rPr>
              <a:t>年</a:t>
            </a:r>
          </a:p>
        </p:txBody>
      </p:sp>
      <p:sp>
        <p:nvSpPr>
          <p:cNvPr id="6" name="円/楕円 5"/>
          <p:cNvSpPr/>
          <p:nvPr/>
        </p:nvSpPr>
        <p:spPr>
          <a:xfrm>
            <a:off x="3880160" y="1594875"/>
            <a:ext cx="167148" cy="167148"/>
          </a:xfrm>
          <a:prstGeom prst="ellipse">
            <a:avLst/>
          </a:prstGeom>
          <a:solidFill>
            <a:srgbClr val="91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189122" y="2608444"/>
            <a:ext cx="553998" cy="2834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4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○○部　部長</a:t>
            </a:r>
            <a:endParaRPr lang="en-US" altLang="ja-JP" sz="24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円/楕円 28">
            <a:extLst>
              <a:ext uri="{FF2B5EF4-FFF2-40B4-BE49-F238E27FC236}">
                <a16:creationId xmlns:a16="http://schemas.microsoft.com/office/drawing/2014/main" id="{66E4E0E0-6F41-5B78-1EB1-5BF4015F0C8C}"/>
              </a:ext>
            </a:extLst>
          </p:cNvPr>
          <p:cNvSpPr/>
          <p:nvPr/>
        </p:nvSpPr>
        <p:spPr>
          <a:xfrm>
            <a:off x="1159353" y="1594875"/>
            <a:ext cx="167148" cy="167148"/>
          </a:xfrm>
          <a:prstGeom prst="ellipse">
            <a:avLst/>
          </a:prstGeom>
          <a:solidFill>
            <a:srgbClr val="91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4" name="円/楕円 28">
            <a:extLst>
              <a:ext uri="{FF2B5EF4-FFF2-40B4-BE49-F238E27FC236}">
                <a16:creationId xmlns:a16="http://schemas.microsoft.com/office/drawing/2014/main" id="{199E4312-38FD-3D9A-6D1D-73AF08A9D35A}"/>
              </a:ext>
            </a:extLst>
          </p:cNvPr>
          <p:cNvSpPr/>
          <p:nvPr/>
        </p:nvSpPr>
        <p:spPr>
          <a:xfrm>
            <a:off x="8866670" y="1594875"/>
            <a:ext cx="167148" cy="167148"/>
          </a:xfrm>
          <a:prstGeom prst="ellipse">
            <a:avLst/>
          </a:prstGeom>
          <a:solidFill>
            <a:srgbClr val="91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157F3B8-DB03-F47B-335E-5BFC645BFBBC}"/>
              </a:ext>
            </a:extLst>
          </p:cNvPr>
          <p:cNvSpPr txBox="1"/>
          <p:nvPr/>
        </p:nvSpPr>
        <p:spPr>
          <a:xfrm>
            <a:off x="3713649" y="2608444"/>
            <a:ext cx="492443" cy="22639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○○所　開設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D9823E8-C690-98B8-63B1-EAD836CFFEAD}"/>
              </a:ext>
            </a:extLst>
          </p:cNvPr>
          <p:cNvSpPr txBox="1"/>
          <p:nvPr/>
        </p:nvSpPr>
        <p:spPr>
          <a:xfrm>
            <a:off x="8710538" y="2608444"/>
            <a:ext cx="492443" cy="22639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○○室　開設</a:t>
            </a:r>
          </a:p>
        </p:txBody>
      </p:sp>
    </p:spTree>
    <p:extLst>
      <p:ext uri="{BB962C8B-B14F-4D97-AF65-F5344CB8AC3E}">
        <p14:creationId xmlns:p14="http://schemas.microsoft.com/office/powerpoint/2010/main" val="281612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コネクタ 20"/>
          <p:cNvCxnSpPr>
            <a:cxnSpLocks/>
          </p:cNvCxnSpPr>
          <p:nvPr/>
        </p:nvCxnSpPr>
        <p:spPr>
          <a:xfrm>
            <a:off x="0" y="1708350"/>
            <a:ext cx="12192000" cy="0"/>
          </a:xfrm>
          <a:prstGeom prst="line">
            <a:avLst/>
          </a:prstGeom>
          <a:ln w="38100">
            <a:solidFill>
              <a:srgbClr val="91C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0121900" y="6356350"/>
            <a:ext cx="1231900" cy="365125"/>
          </a:xfrm>
        </p:spPr>
        <p:txBody>
          <a:bodyPr/>
          <a:lstStyle/>
          <a:p>
            <a:fld id="{FB9DBA9F-91A3-4440-A744-3B6A568BD8BB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grpSp>
        <p:nvGrpSpPr>
          <p:cNvPr id="133" name="グループ化 132"/>
          <p:cNvGrpSpPr/>
          <p:nvPr/>
        </p:nvGrpSpPr>
        <p:grpSpPr>
          <a:xfrm>
            <a:off x="1056616" y="1157711"/>
            <a:ext cx="1392168" cy="1102446"/>
            <a:chOff x="-15954" y="1147879"/>
            <a:chExt cx="1392168" cy="1102446"/>
          </a:xfrm>
        </p:grpSpPr>
        <p:sp>
          <p:nvSpPr>
            <p:cNvPr id="13" name="正方形/長方形 12"/>
            <p:cNvSpPr/>
            <p:nvPr/>
          </p:nvSpPr>
          <p:spPr>
            <a:xfrm rot="18900000">
              <a:off x="273767" y="1147879"/>
              <a:ext cx="1102447" cy="1102446"/>
            </a:xfrm>
            <a:prstGeom prst="rect">
              <a:avLst/>
            </a:prstGeom>
            <a:solidFill>
              <a:srgbClr val="91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18911141">
              <a:off x="-15954" y="1300185"/>
              <a:ext cx="1197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400" spc="-150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～</a:t>
              </a:r>
              <a:r>
                <a:rPr lang="en-US" altLang="ja-JP" sz="2000" spc="-150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1</a:t>
              </a:r>
              <a:r>
                <a:rPr lang="en-US" altLang="ja-JP" sz="2000" spc="100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995</a:t>
              </a:r>
              <a:r>
                <a:rPr lang="ja-JP" altLang="en-US" sz="1400" spc="-150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年度</a:t>
              </a:r>
            </a:p>
          </p:txBody>
        </p:sp>
      </p:grpSp>
      <p:grpSp>
        <p:nvGrpSpPr>
          <p:cNvPr id="134" name="グループ化 133"/>
          <p:cNvGrpSpPr/>
          <p:nvPr/>
        </p:nvGrpSpPr>
        <p:grpSpPr>
          <a:xfrm>
            <a:off x="2374786" y="1157711"/>
            <a:ext cx="1312018" cy="1102446"/>
            <a:chOff x="777034" y="1182292"/>
            <a:chExt cx="1312018" cy="1102446"/>
          </a:xfrm>
        </p:grpSpPr>
        <p:sp>
          <p:nvSpPr>
            <p:cNvPr id="129" name="正方形/長方形 128"/>
            <p:cNvSpPr/>
            <p:nvPr/>
          </p:nvSpPr>
          <p:spPr>
            <a:xfrm rot="18900000">
              <a:off x="986605" y="1182292"/>
              <a:ext cx="1102447" cy="11024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1C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 rot="18911141">
              <a:off x="777034" y="1334598"/>
              <a:ext cx="10374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spc="-150" dirty="0">
                  <a:solidFill>
                    <a:srgbClr val="91C300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1</a:t>
              </a:r>
              <a:r>
                <a:rPr lang="en-US" altLang="ja-JP" sz="2000" spc="100" dirty="0">
                  <a:solidFill>
                    <a:srgbClr val="91C300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998</a:t>
              </a:r>
              <a:r>
                <a:rPr lang="ja-JP" altLang="en-US" sz="1400" spc="-150" dirty="0">
                  <a:solidFill>
                    <a:srgbClr val="91C300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年度</a:t>
              </a:r>
            </a:p>
          </p:txBody>
        </p:sp>
      </p:grpSp>
      <p:grpSp>
        <p:nvGrpSpPr>
          <p:cNvPr id="138" name="グループ化 137"/>
          <p:cNvGrpSpPr/>
          <p:nvPr/>
        </p:nvGrpSpPr>
        <p:grpSpPr>
          <a:xfrm>
            <a:off x="3533413" y="1157711"/>
            <a:ext cx="1328047" cy="1102446"/>
            <a:chOff x="761005" y="1182292"/>
            <a:chExt cx="1328047" cy="1102446"/>
          </a:xfrm>
        </p:grpSpPr>
        <p:sp>
          <p:nvSpPr>
            <p:cNvPr id="139" name="正方形/長方形 138"/>
            <p:cNvSpPr/>
            <p:nvPr/>
          </p:nvSpPr>
          <p:spPr>
            <a:xfrm rot="18900000">
              <a:off x="986605" y="1182292"/>
              <a:ext cx="1102447" cy="1102446"/>
            </a:xfrm>
            <a:prstGeom prst="rect">
              <a:avLst/>
            </a:prstGeom>
            <a:solidFill>
              <a:srgbClr val="91C3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 rot="18911141">
              <a:off x="761005" y="1334598"/>
              <a:ext cx="1069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spc="100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2003</a:t>
              </a:r>
              <a:r>
                <a:rPr lang="ja-JP" altLang="en-US" sz="1400" spc="-150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年度</a:t>
              </a:r>
            </a:p>
          </p:txBody>
        </p:sp>
      </p:grpSp>
      <p:grpSp>
        <p:nvGrpSpPr>
          <p:cNvPr id="141" name="グループ化 140"/>
          <p:cNvGrpSpPr/>
          <p:nvPr/>
        </p:nvGrpSpPr>
        <p:grpSpPr>
          <a:xfrm>
            <a:off x="4751363" y="1157711"/>
            <a:ext cx="1328047" cy="1102446"/>
            <a:chOff x="48167" y="1147879"/>
            <a:chExt cx="1328047" cy="1102446"/>
          </a:xfrm>
        </p:grpSpPr>
        <p:sp>
          <p:nvSpPr>
            <p:cNvPr id="142" name="正方形/長方形 141"/>
            <p:cNvSpPr/>
            <p:nvPr/>
          </p:nvSpPr>
          <p:spPr>
            <a:xfrm rot="18900000">
              <a:off x="273767" y="1147879"/>
              <a:ext cx="1102447" cy="11024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1C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 rot="18911141">
              <a:off x="48167" y="1300185"/>
              <a:ext cx="1069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spc="100" dirty="0">
                  <a:solidFill>
                    <a:srgbClr val="91C300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2005</a:t>
              </a:r>
              <a:r>
                <a:rPr lang="ja-JP" altLang="en-US" sz="1400" spc="-150" dirty="0">
                  <a:solidFill>
                    <a:srgbClr val="91C300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年度</a:t>
              </a:r>
            </a:p>
          </p:txBody>
        </p:sp>
      </p:grpSp>
      <p:grpSp>
        <p:nvGrpSpPr>
          <p:cNvPr id="144" name="グループ化 143"/>
          <p:cNvGrpSpPr/>
          <p:nvPr/>
        </p:nvGrpSpPr>
        <p:grpSpPr>
          <a:xfrm>
            <a:off x="5913459" y="1157711"/>
            <a:ext cx="1328047" cy="1102446"/>
            <a:chOff x="761005" y="1182292"/>
            <a:chExt cx="1328047" cy="1102446"/>
          </a:xfrm>
        </p:grpSpPr>
        <p:sp>
          <p:nvSpPr>
            <p:cNvPr id="145" name="正方形/長方形 144"/>
            <p:cNvSpPr/>
            <p:nvPr/>
          </p:nvSpPr>
          <p:spPr>
            <a:xfrm rot="18900000">
              <a:off x="986605" y="1182292"/>
              <a:ext cx="1102447" cy="1102446"/>
            </a:xfrm>
            <a:prstGeom prst="rect">
              <a:avLst/>
            </a:prstGeom>
            <a:solidFill>
              <a:srgbClr val="91C3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 rot="18911141">
              <a:off x="761005" y="1334598"/>
              <a:ext cx="1069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spc="100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2006</a:t>
              </a:r>
              <a:r>
                <a:rPr lang="ja-JP" altLang="en-US" sz="1400" spc="-150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年度</a:t>
              </a:r>
            </a:p>
          </p:txBody>
        </p:sp>
      </p:grpSp>
      <p:grpSp>
        <p:nvGrpSpPr>
          <p:cNvPr id="147" name="グループ化 146"/>
          <p:cNvGrpSpPr/>
          <p:nvPr/>
        </p:nvGrpSpPr>
        <p:grpSpPr>
          <a:xfrm>
            <a:off x="7126087" y="1157711"/>
            <a:ext cx="1328047" cy="1102446"/>
            <a:chOff x="48167" y="1147879"/>
            <a:chExt cx="1328047" cy="1102446"/>
          </a:xfrm>
        </p:grpSpPr>
        <p:sp>
          <p:nvSpPr>
            <p:cNvPr id="148" name="正方形/長方形 147"/>
            <p:cNvSpPr/>
            <p:nvPr/>
          </p:nvSpPr>
          <p:spPr>
            <a:xfrm rot="18900000">
              <a:off x="273767" y="1147879"/>
              <a:ext cx="1102447" cy="11024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1C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 rot="18911141">
              <a:off x="48167" y="1300185"/>
              <a:ext cx="1069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spc="100" dirty="0">
                  <a:solidFill>
                    <a:srgbClr val="91C300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2013</a:t>
              </a:r>
              <a:r>
                <a:rPr lang="ja-JP" altLang="en-US" sz="1400" spc="-150" dirty="0">
                  <a:solidFill>
                    <a:srgbClr val="91C300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年度</a:t>
              </a:r>
            </a:p>
          </p:txBody>
        </p:sp>
      </p:grpSp>
      <p:grpSp>
        <p:nvGrpSpPr>
          <p:cNvPr id="150" name="グループ化 149"/>
          <p:cNvGrpSpPr/>
          <p:nvPr/>
        </p:nvGrpSpPr>
        <p:grpSpPr>
          <a:xfrm>
            <a:off x="8329669" y="1157711"/>
            <a:ext cx="1328047" cy="1102446"/>
            <a:chOff x="761005" y="1182292"/>
            <a:chExt cx="1328047" cy="1102446"/>
          </a:xfrm>
        </p:grpSpPr>
        <p:sp>
          <p:nvSpPr>
            <p:cNvPr id="151" name="正方形/長方形 150"/>
            <p:cNvSpPr/>
            <p:nvPr/>
          </p:nvSpPr>
          <p:spPr>
            <a:xfrm rot="18900000">
              <a:off x="986605" y="1182292"/>
              <a:ext cx="1102447" cy="1102446"/>
            </a:xfrm>
            <a:prstGeom prst="rect">
              <a:avLst/>
            </a:prstGeom>
            <a:solidFill>
              <a:srgbClr val="91C3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 rot="18911141">
              <a:off x="761005" y="1334598"/>
              <a:ext cx="1069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spc="100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2014</a:t>
              </a:r>
              <a:r>
                <a:rPr lang="ja-JP" altLang="en-US" sz="1400" spc="-150" dirty="0">
                  <a:solidFill>
                    <a:schemeClr val="bg1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年度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9416339" y="1146560"/>
            <a:ext cx="1385337" cy="1102446"/>
            <a:chOff x="-9123" y="1147879"/>
            <a:chExt cx="1385337" cy="1102446"/>
          </a:xfrm>
        </p:grpSpPr>
        <p:sp>
          <p:nvSpPr>
            <p:cNvPr id="154" name="正方形/長方形 153"/>
            <p:cNvSpPr/>
            <p:nvPr/>
          </p:nvSpPr>
          <p:spPr>
            <a:xfrm rot="18900000">
              <a:off x="273767" y="1147879"/>
              <a:ext cx="1102447" cy="11024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1C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5" name="テキスト ボックス 154"/>
            <p:cNvSpPr txBox="1"/>
            <p:nvPr/>
          </p:nvSpPr>
          <p:spPr>
            <a:xfrm rot="18923848">
              <a:off x="-9123" y="1284945"/>
              <a:ext cx="12298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spc="100" dirty="0">
                  <a:solidFill>
                    <a:srgbClr val="91C300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2015</a:t>
              </a:r>
              <a:r>
                <a:rPr lang="ja-JP" altLang="en-US" sz="1400" spc="-150" dirty="0">
                  <a:solidFill>
                    <a:srgbClr val="91C300"/>
                  </a:solidFill>
                  <a:latin typeface="A-OTF リュウミン Pr6N L-KL" panose="02020300000000000000" pitchFamily="18" charset="-128"/>
                  <a:ea typeface="A-OTF リュウミン Pr6N L-KL" panose="02020300000000000000" pitchFamily="18" charset="-128"/>
                  <a:cs typeface="Segoe UI" panose="020B0502040204020203" pitchFamily="34" charset="0"/>
                </a:rPr>
                <a:t>年度～</a:t>
              </a:r>
            </a:p>
          </p:txBody>
        </p:sp>
      </p:grpSp>
      <p:sp>
        <p:nvSpPr>
          <p:cNvPr id="159" name="テキスト ボックス 158"/>
          <p:cNvSpPr txBox="1"/>
          <p:nvPr/>
        </p:nvSpPr>
        <p:spPr>
          <a:xfrm>
            <a:off x="1636248" y="2542681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○○部　開設</a:t>
            </a: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2800456" y="2542681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○○部　開設</a:t>
            </a:r>
          </a:p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○○部　開設</a:t>
            </a: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3888364" y="2542682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○○部　開設</a:t>
            </a:r>
          </a:p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○○部　開設</a:t>
            </a: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5109374" y="2542682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○○部　開設</a:t>
            </a:r>
          </a:p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○○部　開設</a:t>
            </a: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6413508" y="2542682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○○部　開設</a:t>
            </a: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7422971" y="2542681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○○部　開設</a:t>
            </a:r>
          </a:p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○○部　開設</a:t>
            </a: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8651914" y="2542681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○○部　開設</a:t>
            </a:r>
          </a:p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○○部　開設</a:t>
            </a: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9825509" y="2542681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○○部　開設</a:t>
            </a:r>
          </a:p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○○部　開設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BFAF610-851C-7E16-2FFA-024DCF74C94F}"/>
              </a:ext>
            </a:extLst>
          </p:cNvPr>
          <p:cNvSpPr txBox="1">
            <a:spLocks noChangeArrowheads="1"/>
          </p:cNvSpPr>
          <p:nvPr/>
        </p:nvSpPr>
        <p:spPr>
          <a:xfrm>
            <a:off x="313823" y="338968"/>
            <a:ext cx="5070460" cy="616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年表のレイアウト</a:t>
            </a:r>
            <a:r>
              <a:rPr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16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/>
          <p:cNvSpPr txBox="1"/>
          <p:nvPr/>
        </p:nvSpPr>
        <p:spPr>
          <a:xfrm>
            <a:off x="334773" y="1577661"/>
            <a:ext cx="466794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  <a:latin typeface="A-OTF リュウミン Pr6N L-KL" panose="02020300000000000000" pitchFamily="18" charset="-128"/>
                <a:ea typeface="A-OTF リュウミン Pr6N L-KL" panose="02020300000000000000" pitchFamily="18" charset="-128"/>
                <a:cs typeface="Segoe UI" panose="020B0502040204020203" pitchFamily="34" charset="0"/>
              </a:rPr>
              <a:t>3</a:t>
            </a:r>
            <a:endParaRPr lang="ja-JP" altLang="en-US" sz="4400" dirty="0">
              <a:solidFill>
                <a:schemeClr val="bg1"/>
              </a:solidFill>
              <a:latin typeface="A-OTF リュウミン Pr6N L-KL" panose="02020300000000000000" pitchFamily="18" charset="-128"/>
              <a:ea typeface="A-OTF リュウミン Pr6N L-KL" panose="02020300000000000000" pitchFamily="18" charset="-128"/>
              <a:cs typeface="Segoe UI" panose="020B0502040204020203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81101" y="1662797"/>
            <a:ext cx="924559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4000" b="1" spc="-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表紙の写真の入れ替えはご相談ください</a:t>
            </a: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3D73E2C4-9DBF-6F5A-72FA-B6AFE7BF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9DBA9F-91A3-4440-A744-3B6A568BD8BB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D475083-64D8-B8DA-1011-29390C3688C3}"/>
              </a:ext>
            </a:extLst>
          </p:cNvPr>
          <p:cNvGrpSpPr/>
          <p:nvPr/>
        </p:nvGrpSpPr>
        <p:grpSpPr>
          <a:xfrm>
            <a:off x="3237256" y="3746329"/>
            <a:ext cx="2144171" cy="2144171"/>
            <a:chOff x="887344" y="3510353"/>
            <a:chExt cx="2144171" cy="2144171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D40731C-3BCD-E134-519C-D3568707D921}"/>
                </a:ext>
              </a:extLst>
            </p:cNvPr>
            <p:cNvSpPr/>
            <p:nvPr/>
          </p:nvSpPr>
          <p:spPr>
            <a:xfrm rot="2700000">
              <a:off x="887344" y="3510353"/>
              <a:ext cx="2144171" cy="2144171"/>
            </a:xfrm>
            <a:prstGeom prst="rect">
              <a:avLst/>
            </a:prstGeom>
            <a:solidFill>
              <a:srgbClr val="91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4EAFC59-A830-248C-6369-508AEBA6DE3B}"/>
                </a:ext>
              </a:extLst>
            </p:cNvPr>
            <p:cNvSpPr txBox="1"/>
            <p:nvPr/>
          </p:nvSpPr>
          <p:spPr>
            <a:xfrm>
              <a:off x="943766" y="3960033"/>
              <a:ext cx="203132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自分で</a:t>
              </a:r>
              <a:endParaRPr lang="en-US" altLang="ja-JP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作成する</a:t>
              </a:r>
              <a:endParaRPr lang="en-US" altLang="ja-JP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5D79248-CFD9-FB25-D1DC-9FCB11239E9B}"/>
              </a:ext>
            </a:extLst>
          </p:cNvPr>
          <p:cNvGrpSpPr/>
          <p:nvPr/>
        </p:nvGrpSpPr>
        <p:grpSpPr>
          <a:xfrm>
            <a:off x="6852950" y="3724089"/>
            <a:ext cx="2144171" cy="2144171"/>
            <a:chOff x="5771401" y="3517611"/>
            <a:chExt cx="2144171" cy="2144171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392E351F-6787-5BBA-4DA9-05DBF3E41AAA}"/>
                </a:ext>
              </a:extLst>
            </p:cNvPr>
            <p:cNvSpPr/>
            <p:nvPr/>
          </p:nvSpPr>
          <p:spPr>
            <a:xfrm rot="2700000">
              <a:off x="5771401" y="3517611"/>
              <a:ext cx="2144171" cy="21441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1C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479746E-7D5C-EE55-A050-08DA0228F806}"/>
                </a:ext>
              </a:extLst>
            </p:cNvPr>
            <p:cNvSpPr txBox="1"/>
            <p:nvPr/>
          </p:nvSpPr>
          <p:spPr>
            <a:xfrm>
              <a:off x="5827824" y="4266531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dirty="0">
                  <a:solidFill>
                    <a:srgbClr val="91C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依頼する</a:t>
              </a:r>
              <a:endParaRPr lang="en-US" altLang="ja-JP" sz="3600" dirty="0">
                <a:solidFill>
                  <a:srgbClr val="91C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52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BA9F-91A3-4440-A744-3B6A568BD8BB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4DAA7FF-57E3-B951-1BF0-093D8885580D}"/>
              </a:ext>
            </a:extLst>
          </p:cNvPr>
          <p:cNvSpPr txBox="1">
            <a:spLocks noChangeArrowheads="1"/>
          </p:cNvSpPr>
          <p:nvPr/>
        </p:nvSpPr>
        <p:spPr>
          <a:xfrm>
            <a:off x="313822" y="338968"/>
            <a:ext cx="8004677" cy="6168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表紙の写真を自分で用意する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295E79-4270-BC74-AAA8-99A75A8D12CE}"/>
              </a:ext>
            </a:extLst>
          </p:cNvPr>
          <p:cNvSpPr txBox="1"/>
          <p:nvPr/>
        </p:nvSpPr>
        <p:spPr>
          <a:xfrm>
            <a:off x="313819" y="1444593"/>
            <a:ext cx="369465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 入れ替える写真を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en-US" altLang="ja-JP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PowerPoint</a:t>
            </a: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に挿入します。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 descr="白い花が咲いている&#10;&#10;自動的に生成された説明">
            <a:extLst>
              <a:ext uri="{FF2B5EF4-FFF2-40B4-BE49-F238E27FC236}">
                <a16:creationId xmlns:a16="http://schemas.microsoft.com/office/drawing/2014/main" id="{1C6AB58F-B2AE-E580-1D72-A23601611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1" y="3609593"/>
            <a:ext cx="3413467" cy="2560100"/>
          </a:xfrm>
          <a:prstGeom prst="rect">
            <a:avLst/>
          </a:prstGeom>
        </p:spPr>
      </p:pic>
      <p:pic>
        <p:nvPicPr>
          <p:cNvPr id="11" name="図 10" descr="白い花が咲いている&#10;&#10;自動的に生成された説明">
            <a:extLst>
              <a:ext uri="{FF2B5EF4-FFF2-40B4-BE49-F238E27FC236}">
                <a16:creationId xmlns:a16="http://schemas.microsoft.com/office/drawing/2014/main" id="{9A2E13C9-9B1A-4397-D000-6A3C3A504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60" y="3585116"/>
            <a:ext cx="3413467" cy="25601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5E0FA17-CFB3-C9A2-A0B4-16F005FA721E}"/>
              </a:ext>
            </a:extLst>
          </p:cNvPr>
          <p:cNvSpPr txBox="1"/>
          <p:nvPr/>
        </p:nvSpPr>
        <p:spPr>
          <a:xfrm>
            <a:off x="4316160" y="1444593"/>
            <a:ext cx="400233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 画像を白黒にします。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写真を右クリック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図の書式設定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図タブを開く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図の色の色の彩度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標準スタイル内の一番左を選択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円/楕円 28">
            <a:extLst>
              <a:ext uri="{FF2B5EF4-FFF2-40B4-BE49-F238E27FC236}">
                <a16:creationId xmlns:a16="http://schemas.microsoft.com/office/drawing/2014/main" id="{4770EF24-BAFE-062A-0194-BCFF82145FF6}"/>
              </a:ext>
            </a:extLst>
          </p:cNvPr>
          <p:cNvSpPr/>
          <p:nvPr/>
        </p:nvSpPr>
        <p:spPr>
          <a:xfrm>
            <a:off x="4410264" y="1910900"/>
            <a:ext cx="167148" cy="167148"/>
          </a:xfrm>
          <a:prstGeom prst="ellipse">
            <a:avLst/>
          </a:prstGeom>
          <a:solidFill>
            <a:srgbClr val="91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円/楕円 28">
            <a:extLst>
              <a:ext uri="{FF2B5EF4-FFF2-40B4-BE49-F238E27FC236}">
                <a16:creationId xmlns:a16="http://schemas.microsoft.com/office/drawing/2014/main" id="{73095CCF-F879-69C2-0C36-E3203F3E7F49}"/>
              </a:ext>
            </a:extLst>
          </p:cNvPr>
          <p:cNvSpPr/>
          <p:nvPr/>
        </p:nvSpPr>
        <p:spPr>
          <a:xfrm>
            <a:off x="4410264" y="2256650"/>
            <a:ext cx="167148" cy="167148"/>
          </a:xfrm>
          <a:prstGeom prst="ellipse">
            <a:avLst/>
          </a:prstGeom>
          <a:solidFill>
            <a:srgbClr val="91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円/楕円 28">
            <a:extLst>
              <a:ext uri="{FF2B5EF4-FFF2-40B4-BE49-F238E27FC236}">
                <a16:creationId xmlns:a16="http://schemas.microsoft.com/office/drawing/2014/main" id="{A59F6FB2-9E90-ED88-3569-70BCB3C41053}"/>
              </a:ext>
            </a:extLst>
          </p:cNvPr>
          <p:cNvSpPr/>
          <p:nvPr/>
        </p:nvSpPr>
        <p:spPr>
          <a:xfrm>
            <a:off x="4409417" y="2606840"/>
            <a:ext cx="167148" cy="167148"/>
          </a:xfrm>
          <a:prstGeom prst="ellipse">
            <a:avLst/>
          </a:prstGeom>
          <a:solidFill>
            <a:srgbClr val="91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円/楕円 28">
            <a:extLst>
              <a:ext uri="{FF2B5EF4-FFF2-40B4-BE49-F238E27FC236}">
                <a16:creationId xmlns:a16="http://schemas.microsoft.com/office/drawing/2014/main" id="{9BFB45E2-321F-2992-08D1-69A72493D95C}"/>
              </a:ext>
            </a:extLst>
          </p:cNvPr>
          <p:cNvSpPr/>
          <p:nvPr/>
        </p:nvSpPr>
        <p:spPr>
          <a:xfrm>
            <a:off x="4409417" y="2952590"/>
            <a:ext cx="167148" cy="167148"/>
          </a:xfrm>
          <a:prstGeom prst="ellipse">
            <a:avLst/>
          </a:prstGeom>
          <a:solidFill>
            <a:srgbClr val="91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円/楕円 28">
            <a:extLst>
              <a:ext uri="{FF2B5EF4-FFF2-40B4-BE49-F238E27FC236}">
                <a16:creationId xmlns:a16="http://schemas.microsoft.com/office/drawing/2014/main" id="{115305A3-A998-6693-0798-CC00A72991FF}"/>
              </a:ext>
            </a:extLst>
          </p:cNvPr>
          <p:cNvSpPr/>
          <p:nvPr/>
        </p:nvSpPr>
        <p:spPr>
          <a:xfrm>
            <a:off x="4409417" y="3285752"/>
            <a:ext cx="167148" cy="167148"/>
          </a:xfrm>
          <a:prstGeom prst="ellipse">
            <a:avLst/>
          </a:prstGeom>
          <a:solidFill>
            <a:srgbClr val="91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9F13AA5-8D23-8322-7657-4DB2126AAD3C}"/>
              </a:ext>
            </a:extLst>
          </p:cNvPr>
          <p:cNvSpPr/>
          <p:nvPr/>
        </p:nvSpPr>
        <p:spPr>
          <a:xfrm>
            <a:off x="8391606" y="3585116"/>
            <a:ext cx="3413467" cy="2560100"/>
          </a:xfrm>
          <a:prstGeom prst="rect">
            <a:avLst/>
          </a:prstGeom>
          <a:solidFill>
            <a:srgbClr val="7FAC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261F72E-D6F8-566F-0431-CA6C8E3ED742}"/>
              </a:ext>
            </a:extLst>
          </p:cNvPr>
          <p:cNvSpPr txBox="1"/>
          <p:nvPr/>
        </p:nvSpPr>
        <p:spPr>
          <a:xfrm>
            <a:off x="8183522" y="1444593"/>
            <a:ext cx="3694659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 下記の緑の長方形を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写真の上に重ねます。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だいたい似たような色合い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の表紙になります。</a:t>
            </a:r>
            <a:endParaRPr lang="en-US" altLang="ja-JP" sz="20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71B0CF4-B995-1DD7-E9B5-253585C5F193}"/>
              </a:ext>
            </a:extLst>
          </p:cNvPr>
          <p:cNvSpPr txBox="1"/>
          <p:nvPr/>
        </p:nvSpPr>
        <p:spPr>
          <a:xfrm>
            <a:off x="313819" y="6264278"/>
            <a:ext cx="6943324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16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6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こちらの写真は</a:t>
            </a:r>
            <a:r>
              <a:rPr lang="en-US" altLang="ja-JP" sz="16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AY</a:t>
            </a:r>
            <a:r>
              <a:rPr lang="ja-JP" altLang="en-US" sz="1600" dirty="0">
                <a:solidFill>
                  <a:srgbClr val="3B383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相川社員からご提供いただきました。</a:t>
            </a:r>
            <a:endParaRPr lang="en-US" altLang="ja-JP" sz="1600" dirty="0">
              <a:solidFill>
                <a:srgbClr val="3B383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899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2029</TotalTime>
  <Words>539</Words>
  <Application>Microsoft Office PowerPoint</Application>
  <PresentationFormat>ワイド画面</PresentationFormat>
  <Paragraphs>122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A-OTF リュウミン Pr6N L-KL</vt:lpstr>
      <vt:lpstr>メイリオ</vt:lpstr>
      <vt:lpstr>Arial</vt:lpstr>
      <vt:lpstr>Calibri</vt:lpstr>
      <vt:lpstr>Calibri Light</vt:lpstr>
      <vt:lpstr>Office テーマ</vt:lpstr>
      <vt:lpstr>タイトルを入れてください サブタイトルがある場合はこちらに入れてください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パラダイムチェンジ</dc:title>
  <dc:creator>西澤政彦</dc:creator>
  <cp:lastModifiedBy>野村 一美</cp:lastModifiedBy>
  <cp:revision>93</cp:revision>
  <dcterms:created xsi:type="dcterms:W3CDTF">2018-07-08T23:19:55Z</dcterms:created>
  <dcterms:modified xsi:type="dcterms:W3CDTF">2022-11-30T04:12:09Z</dcterms:modified>
</cp:coreProperties>
</file>