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D987"/>
    <a:srgbClr val="F7BB43"/>
    <a:srgbClr val="B8E09C"/>
    <a:srgbClr val="7BED9E"/>
    <a:srgbClr val="A5EF91"/>
    <a:srgbClr val="FD83A0"/>
    <a:srgbClr val="FEC6D3"/>
    <a:srgbClr val="DEEBF7"/>
    <a:srgbClr val="5B9BD5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216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9FB70EA-20E2-BCCA-F69F-76854C0036FD}"/>
              </a:ext>
            </a:extLst>
          </p:cNvPr>
          <p:cNvSpPr/>
          <p:nvPr userDrawn="1"/>
        </p:nvSpPr>
        <p:spPr>
          <a:xfrm>
            <a:off x="0" y="5245100"/>
            <a:ext cx="12192000" cy="163257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5721" tIns="27861" rIns="55721" bIns="2786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097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7212E758-0095-8547-9F9D-F635E85F8C32}"/>
              </a:ext>
            </a:extLst>
          </p:cNvPr>
          <p:cNvGrpSpPr/>
          <p:nvPr userDrawn="1"/>
        </p:nvGrpSpPr>
        <p:grpSpPr>
          <a:xfrm>
            <a:off x="-1886553" y="133564"/>
            <a:ext cx="6552000" cy="6552000"/>
            <a:chOff x="-1886857" y="200704"/>
            <a:chExt cx="6604000" cy="6604000"/>
          </a:xfrm>
        </p:grpSpPr>
        <p:sp>
          <p:nvSpPr>
            <p:cNvPr id="9" name="円/楕円 9">
              <a:extLst>
                <a:ext uri="{FF2B5EF4-FFF2-40B4-BE49-F238E27FC236}">
                  <a16:creationId xmlns:a16="http://schemas.microsoft.com/office/drawing/2014/main" id="{B7C30A3B-05AE-DB9C-A28D-69ECB0CD4527}"/>
                </a:ext>
              </a:extLst>
            </p:cNvPr>
            <p:cNvSpPr/>
            <p:nvPr/>
          </p:nvSpPr>
          <p:spPr>
            <a:xfrm>
              <a:off x="-1886857" y="200704"/>
              <a:ext cx="6604000" cy="66040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sz="1097" dirty="0"/>
            </a:p>
          </p:txBody>
        </p:sp>
        <p:sp>
          <p:nvSpPr>
            <p:cNvPr id="10" name="円/楕円 10">
              <a:extLst>
                <a:ext uri="{FF2B5EF4-FFF2-40B4-BE49-F238E27FC236}">
                  <a16:creationId xmlns:a16="http://schemas.microsoft.com/office/drawing/2014/main" id="{4ADBEB73-E663-EB46-8A31-5E0668C6B28B}"/>
                </a:ext>
              </a:extLst>
            </p:cNvPr>
            <p:cNvSpPr/>
            <p:nvPr/>
          </p:nvSpPr>
          <p:spPr>
            <a:xfrm>
              <a:off x="-1586141" y="454250"/>
              <a:ext cx="6014359" cy="601435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sz="1097" dirty="0"/>
            </a:p>
          </p:txBody>
        </p:sp>
        <p:sp>
          <p:nvSpPr>
            <p:cNvPr id="11" name="円/楕円 11">
              <a:extLst>
                <a:ext uri="{FF2B5EF4-FFF2-40B4-BE49-F238E27FC236}">
                  <a16:creationId xmlns:a16="http://schemas.microsoft.com/office/drawing/2014/main" id="{DB299A90-0599-C8BD-C801-2FF4C7587ABA}"/>
                </a:ext>
              </a:extLst>
            </p:cNvPr>
            <p:cNvSpPr/>
            <p:nvPr/>
          </p:nvSpPr>
          <p:spPr>
            <a:xfrm>
              <a:off x="-1480005" y="560386"/>
              <a:ext cx="5802087" cy="5802087"/>
            </a:xfrm>
            <a:prstGeom prst="ellipse">
              <a:avLst/>
            </a:prstGeom>
            <a:blipFill>
              <a:blip r:embed="rId2">
                <a:duotone>
                  <a:prstClr val="black"/>
                  <a:schemeClr val="accent5">
                    <a:tint val="45000"/>
                    <a:satMod val="40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sz="1097" dirty="0"/>
            </a:p>
          </p:txBody>
        </p:sp>
      </p:grp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E491014-563F-460E-2F17-7F3F7C142FEA}"/>
              </a:ext>
            </a:extLst>
          </p:cNvPr>
          <p:cNvSpPr/>
          <p:nvPr userDrawn="1"/>
        </p:nvSpPr>
        <p:spPr>
          <a:xfrm>
            <a:off x="6116215" y="2270623"/>
            <a:ext cx="5400000" cy="34289"/>
          </a:xfrm>
          <a:prstGeom prst="rect">
            <a:avLst/>
          </a:prstGeom>
          <a:gradFill flip="none" rotWithShape="1">
            <a:gsLst>
              <a:gs pos="35000">
                <a:srgbClr val="5B9BD5"/>
              </a:gs>
              <a:gs pos="50000">
                <a:srgbClr val="0070C0"/>
              </a:gs>
              <a:gs pos="65000">
                <a:schemeClr val="accent1"/>
              </a:gs>
              <a:gs pos="0">
                <a:schemeClr val="accent1">
                  <a:alpha val="0"/>
                </a:schemeClr>
              </a:gs>
              <a:gs pos="100000">
                <a:schemeClr val="accent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EAFACAEE-955F-0317-36D0-AB79D121694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5760" y="4324800"/>
            <a:ext cx="1420907" cy="389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534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97AF5F-978D-2860-40A9-623F7E443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0220249-F511-6879-12A7-DBE5F8367A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B14F20D-AEEF-53E8-F1B3-3F46022F5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9913D-09EA-46FE-ABC8-11C884950454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36AD97-6510-9390-3E3A-E65EC41DB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7C766C-6C13-3736-831D-09BA8ED5C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5C7DF-AA50-4E36-BEC7-1224D13590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463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5C669D6-4FAA-2CD6-DC31-4ECF5C1BF3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130D79D-6736-FCBD-3340-66C48B45BB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4A7570-FBB8-FFE4-2AFC-43387EB7F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9913D-09EA-46FE-ABC8-11C884950454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9724CD-4472-1910-7FDB-6B467C03A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A4A7B5C-845C-A6FF-8AD7-8E2160111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5C7DF-AA50-4E36-BEC7-1224D13590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3444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3C75539-19B6-167D-BA05-8EFF47327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5C7DF-AA50-4E36-BEC7-1224D135903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42BF082-BCD6-B44F-7BED-BD1F69600716}"/>
              </a:ext>
            </a:extLst>
          </p:cNvPr>
          <p:cNvSpPr/>
          <p:nvPr userDrawn="1"/>
        </p:nvSpPr>
        <p:spPr>
          <a:xfrm>
            <a:off x="-6679" y="4307"/>
            <a:ext cx="12198679" cy="12874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194" dirty="0">
                <a:solidFill>
                  <a:schemeClr val="tx1">
                    <a:lumMod val="85000"/>
                    <a:lumOff val="15000"/>
                  </a:schemeClr>
                </a:solidFill>
                <a:latin typeface="小塚ゴシック Pro R" panose="020B0400000000000000" pitchFamily="34" charset="-128"/>
                <a:ea typeface="小塚ゴシック Pro R" panose="020B0400000000000000" pitchFamily="34" charset="-128"/>
              </a:rPr>
              <a:t>　　　　　　　</a:t>
            </a:r>
            <a:endParaRPr lang="ja-JP" altLang="ja-JP" sz="1097" dirty="0">
              <a:solidFill>
                <a:schemeClr val="accent1">
                  <a:lumMod val="75000"/>
                </a:schemeClr>
              </a:solidFill>
              <a:effectLst>
                <a:reflection blurRad="6350" stA="55000" endA="300" endPos="45500" dir="5400000" sy="-100000" algn="bl"/>
              </a:effectLst>
              <a:latin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4AB95B8-9308-045C-BDD2-504ABC3D258F}"/>
              </a:ext>
            </a:extLst>
          </p:cNvPr>
          <p:cNvCxnSpPr>
            <a:cxnSpLocks/>
          </p:cNvCxnSpPr>
          <p:nvPr userDrawn="1"/>
        </p:nvCxnSpPr>
        <p:spPr>
          <a:xfrm>
            <a:off x="1678003" y="765076"/>
            <a:ext cx="1042641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図 8">
            <a:extLst>
              <a:ext uri="{FF2B5EF4-FFF2-40B4-BE49-F238E27FC236}">
                <a16:creationId xmlns:a16="http://schemas.microsoft.com/office/drawing/2014/main" id="{7EEAF9F7-3B00-DC29-C38C-3A67F9DAA7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7302" y="851053"/>
            <a:ext cx="1177111" cy="322554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F82A0244-722F-F4BB-EBD2-2BD7BEDA4C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46"/>
          <a:stretch/>
        </p:blipFill>
        <p:spPr>
          <a:xfrm>
            <a:off x="2947" y="4316"/>
            <a:ext cx="1563566" cy="1287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712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F5E531-88E2-8178-711F-28E465C6B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F61BC8E-591A-3619-6BA6-2F3FAD7AD1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E4F80D-36B0-9FAF-4230-9E4998B7B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9913D-09EA-46FE-ABC8-11C884950454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C12AA0C-3734-B468-E849-09B5D0216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33274F-75F4-325B-C3B0-382C5282B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5C7DF-AA50-4E36-BEC7-1224D13590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0126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4E6901-79FD-49DC-5F39-37351A977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949306A-F6FE-4D6A-B730-95940B9E6A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A1490D5-82B7-2694-F8B0-BB0C9E3616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8B69CA8-3A57-B116-FC98-DA2DC76BD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9913D-09EA-46FE-ABC8-11C884950454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333190F-4803-BFE6-A75D-CD4A1D4F1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3324EEF-ACAD-4530-2488-69276DF95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5C7DF-AA50-4E36-BEC7-1224D13590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2989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9DD807-34A6-5A3F-E0F0-662409F16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D7537BF-BD61-B546-6D7F-37BD0DF8F9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E4B1B9-6F86-62B5-0AF6-D0356D0DF2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1BAA8C1-D213-471F-A09B-52FE08B69D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090F614-1885-E0F8-17B2-283DE998CF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99A2C17-1E11-5AB5-2436-3BFD5E6AE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9913D-09EA-46FE-ABC8-11C884950454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147A18E-472E-A18D-7D3E-864CA24DA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862A420-0896-9209-AD02-BB371DFBB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5C7DF-AA50-4E36-BEC7-1224D13590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5120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3DA4C1-C849-5868-B516-B333324F3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DE65CAC-2F9B-65D1-9FEF-81A4D195B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9913D-09EA-46FE-ABC8-11C884950454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650E454-419F-A63E-5B96-467314F9C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02C2FAB-2F75-A338-F804-BE68F9C0D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5C7DF-AA50-4E36-BEC7-1224D13590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7121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2A83BE3-44C1-785F-78BC-BBBD0C5F6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9913D-09EA-46FE-ABC8-11C884950454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C1DF864-791B-8162-305F-88C486AF1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C5BD7A1-18CB-81BA-9FEC-5D30A1878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5C7DF-AA50-4E36-BEC7-1224D13590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1841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EDF05A-6199-5FEC-F156-3848F5EB3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97D7A42-570C-956F-A18C-C83937162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E2D4F34-8625-E453-16B5-F913B5814B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6972E23-5B9C-7323-D0FB-471EBB352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9913D-09EA-46FE-ABC8-11C884950454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F33170F-B16D-65B1-2F43-DDB3597ED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E9E472C-C73B-A3AE-6E07-5E7C2CF83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5C7DF-AA50-4E36-BEC7-1224D13590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5899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66D166-A81F-C1C7-A3D1-EA0CA11A2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40DD2F7-FBEF-3975-A348-A0B58318C6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C3B0288-A9F2-217E-2D70-CAA1A2E641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F68A802-4FA8-0625-306D-B6C705E63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9913D-09EA-46FE-ABC8-11C884950454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B96A5C3-98B3-63B0-F26A-A2957A3F7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7713F16-D77D-EF2C-9130-F0B922D51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5C7DF-AA50-4E36-BEC7-1224D13590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527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18C907C-B4E3-B1EC-44D3-FD47A42F1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B065A5D-237E-F370-DA1F-C98DED1C96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DF02B5-D43C-69C4-6099-164A63F061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9913D-09EA-46FE-ABC8-11C884950454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04AEE38-05A9-A3B2-7C49-36AB50F60E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B53FAF7-EE06-F497-FF40-DDF38D832B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5C7DF-AA50-4E36-BEC7-1224D13590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0444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549ADD0-EF81-5C78-6867-10E224D0BBBE}"/>
              </a:ext>
            </a:extLst>
          </p:cNvPr>
          <p:cNvSpPr txBox="1"/>
          <p:nvPr/>
        </p:nvSpPr>
        <p:spPr>
          <a:xfrm>
            <a:off x="6511261" y="1584842"/>
            <a:ext cx="4609906" cy="503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000"/>
              </a:lnSpc>
              <a:spcAft>
                <a:spcPts val="1350"/>
              </a:spcAft>
            </a:pPr>
            <a:r>
              <a:rPr lang="ja-JP" alt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タイトル</a:t>
            </a:r>
            <a:endParaRPr lang="en-US" altLang="ja-JP" sz="16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48EE7D9-764A-D752-C788-067C56A69BC0}"/>
              </a:ext>
            </a:extLst>
          </p:cNvPr>
          <p:cNvSpPr txBox="1"/>
          <p:nvPr/>
        </p:nvSpPr>
        <p:spPr>
          <a:xfrm>
            <a:off x="6511261" y="2551308"/>
            <a:ext cx="4609906" cy="457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000"/>
              </a:lnSpc>
              <a:spcAft>
                <a:spcPts val="1350"/>
              </a:spcAft>
            </a:pP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サブタイトルがあればここに</a:t>
            </a:r>
            <a:endParaRPr lang="en-US" altLang="ja-JP" sz="105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C0C8BC9-027A-2E44-D92D-D61FD3763ED3}"/>
              </a:ext>
            </a:extLst>
          </p:cNvPr>
          <p:cNvSpPr txBox="1"/>
          <p:nvPr/>
        </p:nvSpPr>
        <p:spPr>
          <a:xfrm>
            <a:off x="10615645" y="6311091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日にちなど</a:t>
            </a:r>
          </a:p>
        </p:txBody>
      </p:sp>
    </p:spTree>
    <p:extLst>
      <p:ext uri="{BB962C8B-B14F-4D97-AF65-F5344CB8AC3E}">
        <p14:creationId xmlns:p14="http://schemas.microsoft.com/office/powerpoint/2010/main" val="4194146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549ADD0-EF81-5C78-6867-10E224D0BBBE}"/>
              </a:ext>
            </a:extLst>
          </p:cNvPr>
          <p:cNvSpPr txBox="1"/>
          <p:nvPr/>
        </p:nvSpPr>
        <p:spPr>
          <a:xfrm>
            <a:off x="1750573" y="292361"/>
            <a:ext cx="4609906" cy="503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  <a:spcAft>
                <a:spcPts val="1350"/>
              </a:spcAft>
            </a:pPr>
            <a:r>
              <a:rPr lang="ja-JP" alt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目次</a:t>
            </a:r>
            <a:endParaRPr lang="en-US" altLang="ja-JP" sz="16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28178E5-8F78-6157-6076-6AAA0EA6766F}"/>
              </a:ext>
            </a:extLst>
          </p:cNvPr>
          <p:cNvSpPr txBox="1"/>
          <p:nvPr/>
        </p:nvSpPr>
        <p:spPr>
          <a:xfrm>
            <a:off x="2170600" y="2140821"/>
            <a:ext cx="2695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dirty="0"/>
              <a:t>配色について</a:t>
            </a:r>
            <a:endParaRPr kumimoji="1" lang="en-US" altLang="ja-JP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1C07C53-A90C-EF0C-B161-9F44A3E2D139}"/>
              </a:ext>
            </a:extLst>
          </p:cNvPr>
          <p:cNvSpPr txBox="1"/>
          <p:nvPr/>
        </p:nvSpPr>
        <p:spPr>
          <a:xfrm>
            <a:off x="1487391" y="200232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i="1" dirty="0">
                <a:solidFill>
                  <a:srgbClr val="262626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endParaRPr kumimoji="1" lang="ja-JP" altLang="en-US" sz="3600" i="1" dirty="0">
              <a:solidFill>
                <a:srgbClr val="262626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67610B66-CEF5-6308-C00B-51E100DE3B07}"/>
              </a:ext>
            </a:extLst>
          </p:cNvPr>
          <p:cNvSpPr/>
          <p:nvPr/>
        </p:nvSpPr>
        <p:spPr>
          <a:xfrm>
            <a:off x="2026480" y="2076037"/>
            <a:ext cx="82296" cy="498900"/>
          </a:xfrm>
          <a:prstGeom prst="rect">
            <a:avLst/>
          </a:prstGeom>
          <a:pattFill prst="wdUpDiag">
            <a:fgClr>
              <a:srgbClr val="0070C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1A558E02-F9C7-A6D8-499F-B18C6B7EF52F}"/>
              </a:ext>
            </a:extLst>
          </p:cNvPr>
          <p:cNvSpPr txBox="1"/>
          <p:nvPr/>
        </p:nvSpPr>
        <p:spPr>
          <a:xfrm>
            <a:off x="7059819" y="2140821"/>
            <a:ext cx="209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dirty="0"/>
              <a:t>見出し</a:t>
            </a:r>
            <a:endParaRPr kumimoji="1" lang="en-US" altLang="ja-JP" dirty="0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E3517F46-80B6-BC84-135F-4385A6130E12}"/>
              </a:ext>
            </a:extLst>
          </p:cNvPr>
          <p:cNvSpPr txBox="1"/>
          <p:nvPr/>
        </p:nvSpPr>
        <p:spPr>
          <a:xfrm>
            <a:off x="6392485" y="200232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i="1" dirty="0">
                <a:solidFill>
                  <a:srgbClr val="262626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6</a:t>
            </a:r>
            <a:endParaRPr kumimoji="1" lang="ja-JP" altLang="en-US" sz="3600" i="1" dirty="0">
              <a:solidFill>
                <a:srgbClr val="262626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4BF603C7-E8D4-7091-6894-3DF51C1E6528}"/>
              </a:ext>
            </a:extLst>
          </p:cNvPr>
          <p:cNvSpPr/>
          <p:nvPr/>
        </p:nvSpPr>
        <p:spPr>
          <a:xfrm>
            <a:off x="6915699" y="2062918"/>
            <a:ext cx="82296" cy="525139"/>
          </a:xfrm>
          <a:prstGeom prst="rect">
            <a:avLst/>
          </a:prstGeom>
          <a:pattFill prst="wdUpDiag">
            <a:fgClr>
              <a:srgbClr val="0070C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9B16BAD-06C5-E9CE-5A69-19B091611889}"/>
              </a:ext>
            </a:extLst>
          </p:cNvPr>
          <p:cNvSpPr txBox="1"/>
          <p:nvPr/>
        </p:nvSpPr>
        <p:spPr>
          <a:xfrm>
            <a:off x="2170601" y="3834996"/>
            <a:ext cx="29148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  <a:spcAft>
                <a:spcPts val="600"/>
              </a:spcAft>
            </a:pPr>
            <a:r>
              <a:rPr kumimoji="1" lang="ja-JP" altLang="en-US" dirty="0">
                <a:latin typeface="+mn-ea"/>
              </a:rPr>
              <a:t>見出し</a:t>
            </a:r>
            <a:endParaRPr kumimoji="1" lang="en-US" altLang="ja-JP" dirty="0">
              <a:latin typeface="+mn-ea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1C1C585E-62C2-3851-E97A-3F095BBB635E}"/>
              </a:ext>
            </a:extLst>
          </p:cNvPr>
          <p:cNvSpPr txBox="1"/>
          <p:nvPr/>
        </p:nvSpPr>
        <p:spPr>
          <a:xfrm>
            <a:off x="1487391" y="3711886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i="1" dirty="0">
                <a:solidFill>
                  <a:srgbClr val="262626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endParaRPr kumimoji="1" lang="ja-JP" altLang="en-US" sz="3600" i="1" dirty="0">
              <a:solidFill>
                <a:srgbClr val="262626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AF48CCBA-ABBD-2E03-1C97-E243A768F3A5}"/>
              </a:ext>
            </a:extLst>
          </p:cNvPr>
          <p:cNvSpPr/>
          <p:nvPr/>
        </p:nvSpPr>
        <p:spPr>
          <a:xfrm>
            <a:off x="2026480" y="3772482"/>
            <a:ext cx="82296" cy="525139"/>
          </a:xfrm>
          <a:prstGeom prst="rect">
            <a:avLst/>
          </a:prstGeom>
          <a:pattFill prst="wdUpDiag">
            <a:fgClr>
              <a:srgbClr val="0070C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72118C0D-ED5C-47F7-D827-898AA98323C9}"/>
              </a:ext>
            </a:extLst>
          </p:cNvPr>
          <p:cNvSpPr txBox="1"/>
          <p:nvPr/>
        </p:nvSpPr>
        <p:spPr>
          <a:xfrm>
            <a:off x="7059816" y="3834996"/>
            <a:ext cx="3522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  <a:spcAft>
                <a:spcPts val="600"/>
              </a:spcAft>
            </a:pPr>
            <a:r>
              <a:rPr kumimoji="1" lang="ja-JP" altLang="en-US" dirty="0"/>
              <a:t>見出し</a:t>
            </a:r>
            <a:endParaRPr kumimoji="1" lang="en-US" altLang="ja-JP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E6A17ADB-6D21-4767-D922-149371287B25}"/>
              </a:ext>
            </a:extLst>
          </p:cNvPr>
          <p:cNvSpPr txBox="1"/>
          <p:nvPr/>
        </p:nvSpPr>
        <p:spPr>
          <a:xfrm>
            <a:off x="6392485" y="3711886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i="1" dirty="0">
                <a:solidFill>
                  <a:srgbClr val="262626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8</a:t>
            </a:r>
            <a:endParaRPr kumimoji="1" lang="ja-JP" altLang="en-US" sz="3600" i="1" dirty="0">
              <a:solidFill>
                <a:srgbClr val="262626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7A677499-FD50-DC96-574A-F5764A0D2EFD}"/>
              </a:ext>
            </a:extLst>
          </p:cNvPr>
          <p:cNvSpPr/>
          <p:nvPr/>
        </p:nvSpPr>
        <p:spPr>
          <a:xfrm>
            <a:off x="6915699" y="3772482"/>
            <a:ext cx="82296" cy="525139"/>
          </a:xfrm>
          <a:prstGeom prst="rect">
            <a:avLst/>
          </a:prstGeom>
          <a:pattFill prst="wdUpDiag">
            <a:fgClr>
              <a:srgbClr val="0070C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2ED932EA-EC3E-0B19-E968-22064167702B}"/>
              </a:ext>
            </a:extLst>
          </p:cNvPr>
          <p:cNvSpPr txBox="1"/>
          <p:nvPr/>
        </p:nvSpPr>
        <p:spPr>
          <a:xfrm>
            <a:off x="2170597" y="4696190"/>
            <a:ext cx="2962430" cy="387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  <a:spcAft>
                <a:spcPts val="600"/>
              </a:spcAft>
            </a:pPr>
            <a:r>
              <a:rPr kumimoji="1" lang="ja-JP" altLang="en-US" dirty="0"/>
              <a:t>見出し</a:t>
            </a:r>
            <a:endParaRPr kumimoji="1" lang="en-US" altLang="ja-JP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5908A64C-619B-67FD-A889-F4C20E5BF946}"/>
              </a:ext>
            </a:extLst>
          </p:cNvPr>
          <p:cNvSpPr txBox="1"/>
          <p:nvPr/>
        </p:nvSpPr>
        <p:spPr>
          <a:xfrm>
            <a:off x="1487391" y="456666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i="1" dirty="0">
                <a:solidFill>
                  <a:srgbClr val="262626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4</a:t>
            </a:r>
            <a:endParaRPr kumimoji="1" lang="ja-JP" altLang="en-US" sz="3600" i="1" dirty="0">
              <a:solidFill>
                <a:srgbClr val="262626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F41F92CB-7CBA-491E-A9DB-8A8C303CF2B8}"/>
              </a:ext>
            </a:extLst>
          </p:cNvPr>
          <p:cNvSpPr/>
          <p:nvPr/>
        </p:nvSpPr>
        <p:spPr>
          <a:xfrm>
            <a:off x="2026480" y="4627264"/>
            <a:ext cx="82296" cy="525139"/>
          </a:xfrm>
          <a:prstGeom prst="rect">
            <a:avLst/>
          </a:prstGeom>
          <a:pattFill prst="wdUpDiag">
            <a:fgClr>
              <a:srgbClr val="0070C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EB273CD3-893E-58DD-618F-926FF354A7B2}"/>
              </a:ext>
            </a:extLst>
          </p:cNvPr>
          <p:cNvSpPr txBox="1"/>
          <p:nvPr/>
        </p:nvSpPr>
        <p:spPr>
          <a:xfrm>
            <a:off x="7059819" y="4705167"/>
            <a:ext cx="1973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dirty="0"/>
              <a:t>見出し</a:t>
            </a:r>
            <a:endParaRPr kumimoji="1" lang="en-US" altLang="ja-JP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B352002D-E21D-0FD5-A450-9F9CF2861F0E}"/>
              </a:ext>
            </a:extLst>
          </p:cNvPr>
          <p:cNvSpPr txBox="1"/>
          <p:nvPr/>
        </p:nvSpPr>
        <p:spPr>
          <a:xfrm>
            <a:off x="6392485" y="456666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i="1" dirty="0">
                <a:solidFill>
                  <a:srgbClr val="262626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9</a:t>
            </a:r>
            <a:endParaRPr kumimoji="1" lang="ja-JP" altLang="en-US" sz="3600" i="1" dirty="0">
              <a:solidFill>
                <a:srgbClr val="262626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0DB140D0-D312-F455-72F6-A0105A1BE5F1}"/>
              </a:ext>
            </a:extLst>
          </p:cNvPr>
          <p:cNvSpPr/>
          <p:nvPr/>
        </p:nvSpPr>
        <p:spPr>
          <a:xfrm>
            <a:off x="6915699" y="4627264"/>
            <a:ext cx="82296" cy="525139"/>
          </a:xfrm>
          <a:prstGeom prst="rect">
            <a:avLst/>
          </a:prstGeom>
          <a:pattFill prst="wdUpDiag">
            <a:fgClr>
              <a:srgbClr val="0070C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04EB4F1F-B188-592A-9943-B562EDCFB1F9}"/>
              </a:ext>
            </a:extLst>
          </p:cNvPr>
          <p:cNvSpPr txBox="1"/>
          <p:nvPr/>
        </p:nvSpPr>
        <p:spPr>
          <a:xfrm>
            <a:off x="2170597" y="2995603"/>
            <a:ext cx="2635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dirty="0"/>
              <a:t>見出し</a:t>
            </a:r>
            <a:endParaRPr kumimoji="1" lang="en-US" altLang="ja-JP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549A56C-C16E-F3AE-8A0D-555ABC3A7B6C}"/>
              </a:ext>
            </a:extLst>
          </p:cNvPr>
          <p:cNvSpPr txBox="1"/>
          <p:nvPr/>
        </p:nvSpPr>
        <p:spPr>
          <a:xfrm>
            <a:off x="1487391" y="2857104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i="1" dirty="0">
                <a:solidFill>
                  <a:srgbClr val="262626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endParaRPr kumimoji="1" lang="ja-JP" altLang="en-US" sz="3600" i="1" dirty="0">
              <a:solidFill>
                <a:srgbClr val="262626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40C18CE9-528D-2936-25F5-2493172F48B1}"/>
              </a:ext>
            </a:extLst>
          </p:cNvPr>
          <p:cNvSpPr/>
          <p:nvPr/>
        </p:nvSpPr>
        <p:spPr>
          <a:xfrm>
            <a:off x="2026480" y="2917700"/>
            <a:ext cx="82296" cy="525139"/>
          </a:xfrm>
          <a:prstGeom prst="rect">
            <a:avLst/>
          </a:prstGeom>
          <a:pattFill prst="wdUpDiag">
            <a:fgClr>
              <a:srgbClr val="0070C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EC26CD11-C153-E0FE-2E60-BD2812EAF198}"/>
              </a:ext>
            </a:extLst>
          </p:cNvPr>
          <p:cNvSpPr txBox="1"/>
          <p:nvPr/>
        </p:nvSpPr>
        <p:spPr>
          <a:xfrm>
            <a:off x="6392490" y="2857104"/>
            <a:ext cx="4388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i="1" dirty="0">
                <a:solidFill>
                  <a:srgbClr val="262626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7</a:t>
            </a:r>
            <a:endParaRPr kumimoji="1" lang="ja-JP" altLang="en-US" sz="3600" i="1" dirty="0">
              <a:solidFill>
                <a:srgbClr val="262626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18A83A76-3790-DF4F-05C7-9CBDEBFC5964}"/>
              </a:ext>
            </a:extLst>
          </p:cNvPr>
          <p:cNvSpPr/>
          <p:nvPr/>
        </p:nvSpPr>
        <p:spPr>
          <a:xfrm>
            <a:off x="6915621" y="2917700"/>
            <a:ext cx="82461" cy="525139"/>
          </a:xfrm>
          <a:prstGeom prst="rect">
            <a:avLst/>
          </a:prstGeom>
          <a:pattFill prst="wdUpDiag">
            <a:fgClr>
              <a:srgbClr val="0070C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60F4F0D3-B616-021A-FEF6-92DA7B8935B1}"/>
              </a:ext>
            </a:extLst>
          </p:cNvPr>
          <p:cNvSpPr txBox="1"/>
          <p:nvPr/>
        </p:nvSpPr>
        <p:spPr>
          <a:xfrm>
            <a:off x="7082328" y="2995603"/>
            <a:ext cx="209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dirty="0"/>
              <a:t>見出し</a:t>
            </a:r>
            <a:endParaRPr kumimoji="1" lang="en-US" altLang="ja-JP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FF8A0DC3-2963-CEFD-56CC-EB2C9E4B615D}"/>
              </a:ext>
            </a:extLst>
          </p:cNvPr>
          <p:cNvSpPr txBox="1"/>
          <p:nvPr/>
        </p:nvSpPr>
        <p:spPr>
          <a:xfrm>
            <a:off x="2170598" y="5559948"/>
            <a:ext cx="2470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dirty="0"/>
              <a:t>見出し</a:t>
            </a:r>
            <a:endParaRPr kumimoji="1" lang="en-US" altLang="ja-JP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1ECB3F5B-3A2A-E56E-F248-0DEFA723C160}"/>
              </a:ext>
            </a:extLst>
          </p:cNvPr>
          <p:cNvSpPr txBox="1"/>
          <p:nvPr/>
        </p:nvSpPr>
        <p:spPr>
          <a:xfrm>
            <a:off x="1487391" y="5421449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i="1" dirty="0">
                <a:solidFill>
                  <a:srgbClr val="262626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5</a:t>
            </a:r>
            <a:endParaRPr kumimoji="1" lang="ja-JP" altLang="en-US" sz="3600" i="1" dirty="0">
              <a:solidFill>
                <a:srgbClr val="262626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DCEFA1D6-691C-F855-4393-7EF2645EC40B}"/>
              </a:ext>
            </a:extLst>
          </p:cNvPr>
          <p:cNvSpPr/>
          <p:nvPr/>
        </p:nvSpPr>
        <p:spPr>
          <a:xfrm>
            <a:off x="2026480" y="5482045"/>
            <a:ext cx="82296" cy="525139"/>
          </a:xfrm>
          <a:prstGeom prst="rect">
            <a:avLst/>
          </a:prstGeom>
          <a:pattFill prst="wdUpDiag">
            <a:fgClr>
              <a:srgbClr val="0070C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90A78F90-B964-91E6-445C-D81DF61E0AAF}"/>
              </a:ext>
            </a:extLst>
          </p:cNvPr>
          <p:cNvSpPr txBox="1"/>
          <p:nvPr/>
        </p:nvSpPr>
        <p:spPr>
          <a:xfrm>
            <a:off x="7056841" y="5559948"/>
            <a:ext cx="1973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dirty="0"/>
              <a:t>見出し</a:t>
            </a:r>
            <a:endParaRPr kumimoji="1" lang="en-US" altLang="ja-JP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9448149D-21BC-2B21-0EB8-0768F901B464}"/>
              </a:ext>
            </a:extLst>
          </p:cNvPr>
          <p:cNvSpPr txBox="1"/>
          <p:nvPr/>
        </p:nvSpPr>
        <p:spPr>
          <a:xfrm>
            <a:off x="6142769" y="5421449"/>
            <a:ext cx="6976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i="1" dirty="0">
                <a:solidFill>
                  <a:srgbClr val="262626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10</a:t>
            </a:r>
            <a:endParaRPr kumimoji="1" lang="ja-JP" altLang="en-US" sz="3600" i="1" dirty="0">
              <a:solidFill>
                <a:srgbClr val="262626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B70E4CD2-6E24-44B9-4E10-858BC3B869EF}"/>
              </a:ext>
            </a:extLst>
          </p:cNvPr>
          <p:cNvSpPr/>
          <p:nvPr/>
        </p:nvSpPr>
        <p:spPr>
          <a:xfrm>
            <a:off x="6912721" y="5482045"/>
            <a:ext cx="82296" cy="525139"/>
          </a:xfrm>
          <a:prstGeom prst="rect">
            <a:avLst/>
          </a:prstGeom>
          <a:pattFill prst="wdUpDiag">
            <a:fgClr>
              <a:srgbClr val="0070C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3661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0D44457-70AB-7107-D4A9-408411F19C9A}"/>
              </a:ext>
            </a:extLst>
          </p:cNvPr>
          <p:cNvSpPr/>
          <p:nvPr/>
        </p:nvSpPr>
        <p:spPr>
          <a:xfrm>
            <a:off x="2266042" y="262505"/>
            <a:ext cx="5166180" cy="472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 dirty="0">
                <a:solidFill>
                  <a:srgbClr val="26262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配色について</a:t>
            </a:r>
            <a:endParaRPr lang="ja-JP" altLang="ja-JP" sz="2800" dirty="0">
              <a:solidFill>
                <a:srgbClr val="262626"/>
              </a:solidFill>
              <a:effectLst>
                <a:reflection blurRad="6350" stA="55000" endA="300" endPos="45500" dir="5400000" sy="-100000" algn="bl"/>
              </a:effectLst>
              <a:latin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D2B0D68-C7DA-0FBF-17BF-340AFA5235F2}"/>
              </a:ext>
            </a:extLst>
          </p:cNvPr>
          <p:cNvSpPr txBox="1"/>
          <p:nvPr/>
        </p:nvSpPr>
        <p:spPr>
          <a:xfrm>
            <a:off x="1662109" y="104009"/>
            <a:ext cx="5677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i="1" dirty="0">
                <a:solidFill>
                  <a:srgbClr val="26262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4800" i="1" dirty="0">
              <a:solidFill>
                <a:srgbClr val="26262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FF6D0E5-7D0F-6271-8E79-C3E5B7FE66D1}"/>
              </a:ext>
            </a:extLst>
          </p:cNvPr>
          <p:cNvSpPr txBox="1"/>
          <p:nvPr/>
        </p:nvSpPr>
        <p:spPr>
          <a:xfrm>
            <a:off x="2374687" y="791116"/>
            <a:ext cx="2571014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  <a:spcAft>
                <a:spcPts val="1350"/>
              </a:spcAft>
            </a:pPr>
            <a:r>
              <a:rPr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小見出しがあればここに</a:t>
            </a:r>
            <a:endParaRPr lang="en-US" altLang="ja-JP" sz="90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EC48C94-8351-E654-2F7B-16E78F39A83A}"/>
              </a:ext>
            </a:extLst>
          </p:cNvPr>
          <p:cNvSpPr/>
          <p:nvPr/>
        </p:nvSpPr>
        <p:spPr>
          <a:xfrm>
            <a:off x="2975428" y="2046514"/>
            <a:ext cx="1074057" cy="1074057"/>
          </a:xfrm>
          <a:prstGeom prst="rect">
            <a:avLst/>
          </a:prstGeom>
          <a:solidFill>
            <a:srgbClr val="FD83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8307AE8-9AFF-5066-DA21-C99BA4C94DB4}"/>
              </a:ext>
            </a:extLst>
          </p:cNvPr>
          <p:cNvSpPr/>
          <p:nvPr/>
        </p:nvSpPr>
        <p:spPr>
          <a:xfrm>
            <a:off x="4354285" y="2046514"/>
            <a:ext cx="1074057" cy="107405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AAB7648-4DF5-279D-0E93-E59200A6F95D}"/>
              </a:ext>
            </a:extLst>
          </p:cNvPr>
          <p:cNvSpPr/>
          <p:nvPr/>
        </p:nvSpPr>
        <p:spPr>
          <a:xfrm>
            <a:off x="1596571" y="2046513"/>
            <a:ext cx="1074057" cy="107405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0633269-EB02-D642-60D7-143E4AF3FEE5}"/>
              </a:ext>
            </a:extLst>
          </p:cNvPr>
          <p:cNvSpPr/>
          <p:nvPr/>
        </p:nvSpPr>
        <p:spPr>
          <a:xfrm>
            <a:off x="5225142" y="1843313"/>
            <a:ext cx="406399" cy="406399"/>
          </a:xfrm>
          <a:prstGeom prst="rect">
            <a:avLst/>
          </a:prstGeom>
          <a:solidFill>
            <a:srgbClr val="DEEB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819ED58-C4D4-5A45-9176-B92968EC9630}"/>
              </a:ext>
            </a:extLst>
          </p:cNvPr>
          <p:cNvSpPr/>
          <p:nvPr/>
        </p:nvSpPr>
        <p:spPr>
          <a:xfrm>
            <a:off x="4742501" y="1843313"/>
            <a:ext cx="406399" cy="40639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A4B39F4-6BBE-6A8E-11AF-510446DE7145}"/>
              </a:ext>
            </a:extLst>
          </p:cNvPr>
          <p:cNvSpPr txBox="1"/>
          <p:nvPr/>
        </p:nvSpPr>
        <p:spPr>
          <a:xfrm>
            <a:off x="1695017" y="2398875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文字色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9351546-41AC-A346-F3A0-402B6F73D740}"/>
              </a:ext>
            </a:extLst>
          </p:cNvPr>
          <p:cNvSpPr txBox="1"/>
          <p:nvPr/>
        </p:nvSpPr>
        <p:spPr>
          <a:xfrm>
            <a:off x="2940498" y="2353130"/>
            <a:ext cx="12105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600" dirty="0">
                <a:solidFill>
                  <a:schemeClr val="bg1"/>
                </a:solidFill>
              </a:rPr>
              <a:t>アクセント</a:t>
            </a:r>
            <a:endParaRPr kumimoji="1" lang="en-US" altLang="ja-JP" sz="1600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600" dirty="0">
                <a:solidFill>
                  <a:schemeClr val="bg1"/>
                </a:solidFill>
              </a:rPr>
              <a:t>カラー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4DE2254-E14B-C5B3-602B-796DBA7B39FE}"/>
              </a:ext>
            </a:extLst>
          </p:cNvPr>
          <p:cNvSpPr txBox="1"/>
          <p:nvPr/>
        </p:nvSpPr>
        <p:spPr>
          <a:xfrm>
            <a:off x="4536259" y="2392754"/>
            <a:ext cx="800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600" dirty="0">
                <a:solidFill>
                  <a:schemeClr val="bg1"/>
                </a:solidFill>
              </a:rPr>
              <a:t>メイン</a:t>
            </a:r>
            <a:endParaRPr kumimoji="1" lang="en-US" altLang="ja-JP" sz="1600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600" dirty="0">
                <a:solidFill>
                  <a:schemeClr val="bg1"/>
                </a:solidFill>
              </a:rPr>
              <a:t>カラー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A66A3B0F-B6A2-BF1B-AEC3-924BFF16F631}"/>
              </a:ext>
            </a:extLst>
          </p:cNvPr>
          <p:cNvSpPr/>
          <p:nvPr/>
        </p:nvSpPr>
        <p:spPr>
          <a:xfrm>
            <a:off x="3808166" y="1824637"/>
            <a:ext cx="406399" cy="406399"/>
          </a:xfrm>
          <a:prstGeom prst="rect">
            <a:avLst/>
          </a:prstGeom>
          <a:solidFill>
            <a:srgbClr val="FEC6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5E1F9C7D-08E3-CDBF-7B07-153D203DC28E}"/>
              </a:ext>
            </a:extLst>
          </p:cNvPr>
          <p:cNvSpPr/>
          <p:nvPr/>
        </p:nvSpPr>
        <p:spPr>
          <a:xfrm>
            <a:off x="3325525" y="1824637"/>
            <a:ext cx="406399" cy="406399"/>
          </a:xfrm>
          <a:prstGeom prst="rect">
            <a:avLst/>
          </a:prstGeom>
          <a:solidFill>
            <a:srgbClr val="FC3E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71CE070-A773-1618-E3BE-D976F69F53F6}"/>
              </a:ext>
            </a:extLst>
          </p:cNvPr>
          <p:cNvSpPr txBox="1"/>
          <p:nvPr/>
        </p:nvSpPr>
        <p:spPr>
          <a:xfrm>
            <a:off x="6565409" y="1767713"/>
            <a:ext cx="5372185" cy="3674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  <a:spcAft>
                <a:spcPts val="1350"/>
              </a:spcAft>
            </a:pPr>
            <a:r>
              <a:rPr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アクセントカラーとメインカラーの配色を各</a:t>
            </a:r>
            <a:r>
              <a:rPr lang="en-US" altLang="ja-JP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通りずつ用意しました。</a:t>
            </a:r>
            <a:endParaRPr lang="en-US" altLang="ja-JP" sz="160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000"/>
              </a:lnSpc>
              <a:spcAft>
                <a:spcPts val="1350"/>
              </a:spcAft>
            </a:pPr>
            <a:r>
              <a:rPr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文字のアクセントでは、</a:t>
            </a:r>
            <a:r>
              <a:rPr lang="ja-JP" altLang="en-US" sz="1600" b="1" dirty="0">
                <a:solidFill>
                  <a:srgbClr val="FC3E6B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濃いピンク</a:t>
            </a:r>
            <a:r>
              <a:rPr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を使っていただくといいと思います。</a:t>
            </a:r>
            <a:endParaRPr lang="en-US" altLang="ja-JP" sz="160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000"/>
              </a:lnSpc>
              <a:spcAft>
                <a:spcPts val="1350"/>
              </a:spcAft>
            </a:pPr>
            <a:r>
              <a:rPr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矢印や記号にはメインカラーを使ってください。重要なところには適度にアクセントカラーを入れてください。</a:t>
            </a:r>
            <a:endParaRPr lang="en-US" altLang="ja-JP" sz="160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000"/>
              </a:lnSpc>
              <a:spcAft>
                <a:spcPts val="1350"/>
              </a:spcAft>
            </a:pPr>
            <a:r>
              <a:rPr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サブカラーは表やグラフなどで、色数が足りない時だけ使ってください。</a:t>
            </a:r>
            <a:endParaRPr lang="en-US" altLang="ja-JP" sz="160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243B5A27-435E-CCDB-4B12-9ED41F18FA1B}"/>
              </a:ext>
            </a:extLst>
          </p:cNvPr>
          <p:cNvSpPr/>
          <p:nvPr/>
        </p:nvSpPr>
        <p:spPr>
          <a:xfrm>
            <a:off x="6323620" y="1905126"/>
            <a:ext cx="141387" cy="141387"/>
          </a:xfrm>
          <a:prstGeom prst="ellipse">
            <a:avLst/>
          </a:prstGeom>
          <a:gradFill flip="none" rotWithShape="1">
            <a:gsLst>
              <a:gs pos="36000">
                <a:srgbClr val="5B9BD5"/>
              </a:gs>
              <a:gs pos="0">
                <a:srgbClr val="DEEBF7"/>
              </a:gs>
              <a:gs pos="100000">
                <a:srgbClr val="0070C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B10F783E-324B-2214-FE47-18B055FB043A}"/>
              </a:ext>
            </a:extLst>
          </p:cNvPr>
          <p:cNvSpPr/>
          <p:nvPr/>
        </p:nvSpPr>
        <p:spPr>
          <a:xfrm>
            <a:off x="6323868" y="2867211"/>
            <a:ext cx="141387" cy="141387"/>
          </a:xfrm>
          <a:prstGeom prst="ellipse">
            <a:avLst/>
          </a:prstGeom>
          <a:gradFill flip="none" rotWithShape="1">
            <a:gsLst>
              <a:gs pos="36000">
                <a:srgbClr val="5B9BD5"/>
              </a:gs>
              <a:gs pos="0">
                <a:srgbClr val="DEEBF7"/>
              </a:gs>
              <a:gs pos="100000">
                <a:srgbClr val="0070C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5C9A5ADA-B618-5CF4-94E6-3373E745D431}"/>
              </a:ext>
            </a:extLst>
          </p:cNvPr>
          <p:cNvSpPr/>
          <p:nvPr/>
        </p:nvSpPr>
        <p:spPr>
          <a:xfrm>
            <a:off x="6323620" y="3829296"/>
            <a:ext cx="141387" cy="141387"/>
          </a:xfrm>
          <a:prstGeom prst="ellipse">
            <a:avLst/>
          </a:prstGeom>
          <a:gradFill flip="none" rotWithShape="1">
            <a:gsLst>
              <a:gs pos="36000">
                <a:srgbClr val="5B9BD5"/>
              </a:gs>
              <a:gs pos="0">
                <a:srgbClr val="DEEBF7"/>
              </a:gs>
              <a:gs pos="100000">
                <a:srgbClr val="0070C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矢印: 右 19">
            <a:extLst>
              <a:ext uri="{FF2B5EF4-FFF2-40B4-BE49-F238E27FC236}">
                <a16:creationId xmlns:a16="http://schemas.microsoft.com/office/drawing/2014/main" id="{2C516E88-18D1-B1C4-7616-014D5A3A2C1A}"/>
              </a:ext>
            </a:extLst>
          </p:cNvPr>
          <p:cNvSpPr/>
          <p:nvPr/>
        </p:nvSpPr>
        <p:spPr>
          <a:xfrm>
            <a:off x="2052269" y="3858736"/>
            <a:ext cx="359669" cy="270588"/>
          </a:xfrm>
          <a:prstGeom prst="rightArrow">
            <a:avLst>
              <a:gd name="adj1" fmla="val 60561"/>
              <a:gd name="adj2" fmla="val 50000"/>
            </a:avLst>
          </a:prstGeom>
          <a:solidFill>
            <a:srgbClr val="5B9B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吹き出し: 角を丸めた四角形 20">
            <a:extLst>
              <a:ext uri="{FF2B5EF4-FFF2-40B4-BE49-F238E27FC236}">
                <a16:creationId xmlns:a16="http://schemas.microsoft.com/office/drawing/2014/main" id="{E6A204D4-97DA-D3A0-291A-7EFDD8F34E56}"/>
              </a:ext>
            </a:extLst>
          </p:cNvPr>
          <p:cNvSpPr/>
          <p:nvPr/>
        </p:nvSpPr>
        <p:spPr>
          <a:xfrm>
            <a:off x="2620729" y="3653048"/>
            <a:ext cx="1254578" cy="614058"/>
          </a:xfrm>
          <a:prstGeom prst="wedgeRoundRectCallout">
            <a:avLst>
              <a:gd name="adj1" fmla="val -46343"/>
              <a:gd name="adj2" fmla="val 72428"/>
              <a:gd name="adj3" fmla="val 16667"/>
            </a:avLst>
          </a:prstGeom>
          <a:solidFill>
            <a:srgbClr val="DEEB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吹き出し: 角を丸めた四角形 21">
            <a:extLst>
              <a:ext uri="{FF2B5EF4-FFF2-40B4-BE49-F238E27FC236}">
                <a16:creationId xmlns:a16="http://schemas.microsoft.com/office/drawing/2014/main" id="{4CC2FD95-F73A-F900-BF2C-5DB32CC9BB04}"/>
              </a:ext>
            </a:extLst>
          </p:cNvPr>
          <p:cNvSpPr/>
          <p:nvPr/>
        </p:nvSpPr>
        <p:spPr>
          <a:xfrm>
            <a:off x="4096748" y="3653048"/>
            <a:ext cx="1254578" cy="614058"/>
          </a:xfrm>
          <a:prstGeom prst="wedgeRoundRectCallout">
            <a:avLst>
              <a:gd name="adj1" fmla="val -46343"/>
              <a:gd name="adj2" fmla="val 72428"/>
              <a:gd name="adj3" fmla="val 16667"/>
            </a:avLst>
          </a:prstGeom>
          <a:solidFill>
            <a:srgbClr val="FD83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C8C1813D-FA7D-5088-D7AD-A881E812968A}"/>
              </a:ext>
            </a:extLst>
          </p:cNvPr>
          <p:cNvSpPr txBox="1"/>
          <p:nvPr/>
        </p:nvSpPr>
        <p:spPr>
          <a:xfrm>
            <a:off x="4115410" y="3748408"/>
            <a:ext cx="1254578" cy="482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500"/>
              </a:lnSpc>
              <a:spcAft>
                <a:spcPts val="1350"/>
              </a:spcAft>
            </a:pPr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重要なところのフキダシ</a:t>
            </a:r>
            <a:endParaRPr lang="en-US" altLang="ja-JP" sz="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913477F0-F891-6B49-D4CB-32996100A2E5}"/>
              </a:ext>
            </a:extLst>
          </p:cNvPr>
          <p:cNvSpPr txBox="1"/>
          <p:nvPr/>
        </p:nvSpPr>
        <p:spPr>
          <a:xfrm>
            <a:off x="2620729" y="3748408"/>
            <a:ext cx="1254578" cy="482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500"/>
              </a:lnSpc>
              <a:spcAft>
                <a:spcPts val="1350"/>
              </a:spcAft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普通なところのフキダシ</a:t>
            </a: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DF90DD24-80D2-7BD6-F403-765BB2A079E5}"/>
              </a:ext>
            </a:extLst>
          </p:cNvPr>
          <p:cNvSpPr/>
          <p:nvPr/>
        </p:nvSpPr>
        <p:spPr>
          <a:xfrm>
            <a:off x="2960547" y="5071291"/>
            <a:ext cx="1074057" cy="1074057"/>
          </a:xfrm>
          <a:prstGeom prst="rect">
            <a:avLst/>
          </a:prstGeom>
          <a:solidFill>
            <a:srgbClr val="A8D9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DC343130-DA14-B1CE-1DEF-BAD39C649300}"/>
              </a:ext>
            </a:extLst>
          </p:cNvPr>
          <p:cNvSpPr/>
          <p:nvPr/>
        </p:nvSpPr>
        <p:spPr>
          <a:xfrm>
            <a:off x="4374333" y="5071290"/>
            <a:ext cx="1074057" cy="1074057"/>
          </a:xfrm>
          <a:prstGeom prst="rect">
            <a:avLst/>
          </a:prstGeom>
          <a:solidFill>
            <a:srgbClr val="F7BB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838F8C69-9B82-C3A9-32C5-5FFCD5FD0F59}"/>
              </a:ext>
            </a:extLst>
          </p:cNvPr>
          <p:cNvSpPr txBox="1"/>
          <p:nvPr/>
        </p:nvSpPr>
        <p:spPr>
          <a:xfrm>
            <a:off x="3107180" y="5356457"/>
            <a:ext cx="800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600" dirty="0">
                <a:solidFill>
                  <a:schemeClr val="bg1"/>
                </a:solidFill>
              </a:rPr>
              <a:t>サブ</a:t>
            </a:r>
            <a:endParaRPr kumimoji="1" lang="en-US" altLang="ja-JP" sz="1600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600" dirty="0">
                <a:solidFill>
                  <a:schemeClr val="bg1"/>
                </a:solidFill>
              </a:rPr>
              <a:t>カラー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463BB4CC-C3FA-E803-7E98-3CA89989D5E2}"/>
              </a:ext>
            </a:extLst>
          </p:cNvPr>
          <p:cNvSpPr txBox="1"/>
          <p:nvPr/>
        </p:nvSpPr>
        <p:spPr>
          <a:xfrm>
            <a:off x="4556308" y="5356457"/>
            <a:ext cx="800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600" dirty="0">
                <a:solidFill>
                  <a:schemeClr val="bg1"/>
                </a:solidFill>
              </a:rPr>
              <a:t>サブ</a:t>
            </a:r>
            <a:endParaRPr kumimoji="1" lang="en-US" altLang="ja-JP" sz="1600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600" dirty="0">
                <a:solidFill>
                  <a:schemeClr val="bg1"/>
                </a:solidFill>
              </a:rPr>
              <a:t>カラー</a:t>
            </a:r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DB9161C5-6D84-C133-DD7C-68EE09A42927}"/>
              </a:ext>
            </a:extLst>
          </p:cNvPr>
          <p:cNvSpPr/>
          <p:nvPr/>
        </p:nvSpPr>
        <p:spPr>
          <a:xfrm>
            <a:off x="6323620" y="4791381"/>
            <a:ext cx="141387" cy="141387"/>
          </a:xfrm>
          <a:prstGeom prst="ellipse">
            <a:avLst/>
          </a:prstGeom>
          <a:gradFill flip="none" rotWithShape="1">
            <a:gsLst>
              <a:gs pos="36000">
                <a:srgbClr val="5B9BD5"/>
              </a:gs>
              <a:gs pos="0">
                <a:srgbClr val="DEEBF7"/>
              </a:gs>
              <a:gs pos="100000">
                <a:srgbClr val="0070C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6506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127</Words>
  <Application>Microsoft Office PowerPoint</Application>
  <PresentationFormat>ワイド画面</PresentationFormat>
  <Paragraphs>42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ＭＳ Ｐゴシック</vt:lpstr>
      <vt:lpstr>メイリオ</vt:lpstr>
      <vt:lpstr>小塚ゴシック Pro R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野村 一美</dc:creator>
  <cp:lastModifiedBy>野村 一美</cp:lastModifiedBy>
  <cp:revision>2</cp:revision>
  <dcterms:created xsi:type="dcterms:W3CDTF">2022-11-24T05:38:58Z</dcterms:created>
  <dcterms:modified xsi:type="dcterms:W3CDTF">2022-11-24T06:29:34Z</dcterms:modified>
</cp:coreProperties>
</file>