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301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4575"/>
    <a:srgbClr val="EDD2C1"/>
    <a:srgbClr val="C3EBD9"/>
    <a:srgbClr val="EAC4E0"/>
    <a:srgbClr val="C4DBEA"/>
    <a:srgbClr val="C08340"/>
    <a:srgbClr val="42AC84"/>
    <a:srgbClr val="4B6BB3"/>
    <a:srgbClr val="E4E9F4"/>
    <a:srgbClr val="D8F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86243" autoAdjust="0"/>
  </p:normalViewPr>
  <p:slideViewPr>
    <p:cSldViewPr snapToGrid="0">
      <p:cViewPr>
        <p:scale>
          <a:sx n="75" d="100"/>
          <a:sy n="75" d="100"/>
        </p:scale>
        <p:origin x="1416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20E8AF7-B334-36B2-9CDD-F7981263FC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3F1664E-8AFA-2B5E-FF20-52595C8690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CAFA4-0C45-4DA4-B871-7020A9B953E3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D058F0D-FF21-9893-D1EA-63DA8CAD3B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E69B64D-60B4-2923-3D42-03D3349843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A4015-00A8-42AE-A59A-8F239C0BF1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9974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BC793-4BA3-4811-ADA3-A5A786316D79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9A491-FBFA-453C-8077-8F03BCD06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3912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52400">
              <a:lnSpc>
                <a:spcPts val="1600"/>
              </a:lnSpc>
            </a:pPr>
            <a:endParaRPr lang="ja-JP" altLang="ja-JP" sz="12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49A491-FBFA-453C-8077-8F03BCD06F5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023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73DE4798-7240-4F35-B346-DAC27950CB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8" r="1380" b="4182"/>
          <a:stretch/>
        </p:blipFill>
        <p:spPr bwMode="auto">
          <a:xfrm rot="5400000" flipH="1">
            <a:off x="2666996" y="-2667004"/>
            <a:ext cx="6857998" cy="1219200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D425F55-BAAA-4746-8D9B-56F452315737}"/>
              </a:ext>
            </a:extLst>
          </p:cNvPr>
          <p:cNvSpPr/>
          <p:nvPr userDrawn="1"/>
        </p:nvSpPr>
        <p:spPr>
          <a:xfrm>
            <a:off x="-2" y="6520807"/>
            <a:ext cx="12192001" cy="349712"/>
          </a:xfrm>
          <a:prstGeom prst="rect">
            <a:avLst/>
          </a:prstGeom>
          <a:solidFill>
            <a:srgbClr val="4B6B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 descr="文字が書かれている&#10;&#10;中程度の精度で自動的に生成された説明">
            <a:extLst>
              <a:ext uri="{FF2B5EF4-FFF2-40B4-BE49-F238E27FC236}">
                <a16:creationId xmlns:a16="http://schemas.microsoft.com/office/drawing/2014/main" id="{2CC45D5C-C6DD-4A8D-8360-2B7ECA0580D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086" y="6589963"/>
            <a:ext cx="730790" cy="200253"/>
          </a:xfrm>
          <a:prstGeom prst="rect">
            <a:avLst/>
          </a:prstGeom>
          <a:effectLst>
            <a:glow rad="12700">
              <a:schemeClr val="bg1">
                <a:alpha val="7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64202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75C03-E6D8-45CB-A676-3BAC676D5EFB}" type="datetime1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C39F6-5291-46B6-8698-1A2918005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99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893A-9249-4ABC-AE84-2CE24526084D}" type="datetime1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C39F6-5291-46B6-8698-1A2918005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11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46B16FDA-12AA-4373-91E1-7F945026F0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8" r="1380" b="4182"/>
          <a:stretch/>
        </p:blipFill>
        <p:spPr bwMode="auto">
          <a:xfrm rot="5400000" flipH="1">
            <a:off x="2666996" y="-2667004"/>
            <a:ext cx="6857998" cy="1219200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BBB4BDF-D76F-4330-BB4F-E1F831C4679C}"/>
              </a:ext>
            </a:extLst>
          </p:cNvPr>
          <p:cNvSpPr/>
          <p:nvPr userDrawn="1"/>
        </p:nvSpPr>
        <p:spPr>
          <a:xfrm>
            <a:off x="0" y="136525"/>
            <a:ext cx="12192000" cy="658495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8BFEEC1-2E56-4764-90EA-D21303B506F5}"/>
              </a:ext>
            </a:extLst>
          </p:cNvPr>
          <p:cNvSpPr/>
          <p:nvPr userDrawn="1"/>
        </p:nvSpPr>
        <p:spPr>
          <a:xfrm>
            <a:off x="-2" y="6520807"/>
            <a:ext cx="12192001" cy="349712"/>
          </a:xfrm>
          <a:prstGeom prst="rect">
            <a:avLst/>
          </a:prstGeom>
          <a:solidFill>
            <a:srgbClr val="4B6B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588751C-84CF-4838-8500-CC1ACE7FC99A}"/>
              </a:ext>
            </a:extLst>
          </p:cNvPr>
          <p:cNvSpPr/>
          <p:nvPr userDrawn="1"/>
        </p:nvSpPr>
        <p:spPr>
          <a:xfrm>
            <a:off x="0" y="0"/>
            <a:ext cx="12192002" cy="696686"/>
          </a:xfrm>
          <a:prstGeom prst="rect">
            <a:avLst/>
          </a:prstGeom>
          <a:solidFill>
            <a:srgbClr val="4B6B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093200" y="6492872"/>
            <a:ext cx="2743200" cy="365125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fld id="{F83C39F6-5291-46B6-8698-1A29180056E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12" name="図 11" descr="文字が書かれている&#10;&#10;中程度の精度で自動的に生成された説明">
            <a:extLst>
              <a:ext uri="{FF2B5EF4-FFF2-40B4-BE49-F238E27FC236}">
                <a16:creationId xmlns:a16="http://schemas.microsoft.com/office/drawing/2014/main" id="{3E712C78-D1B7-425D-AF0C-6217855B9C5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086" y="6589963"/>
            <a:ext cx="730790" cy="200253"/>
          </a:xfrm>
          <a:prstGeom prst="rect">
            <a:avLst/>
          </a:prstGeom>
          <a:effectLst>
            <a:glow rad="12700">
              <a:schemeClr val="bg1">
                <a:alpha val="70000"/>
              </a:schemeClr>
            </a:glow>
          </a:effectLst>
        </p:spPr>
      </p:pic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070CFBA3-A747-4F68-A29D-FC902F29F042}"/>
              </a:ext>
            </a:extLst>
          </p:cNvPr>
          <p:cNvCxnSpPr/>
          <p:nvPr userDrawn="1"/>
        </p:nvCxnSpPr>
        <p:spPr>
          <a:xfrm>
            <a:off x="-7" y="591460"/>
            <a:ext cx="12192007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3786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EFD9-70E0-429E-94E8-61FEC970A4A4}" type="datetime1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C39F6-5291-46B6-8698-1A2918005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31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1068-84D5-4434-9AAA-C70639D00F54}" type="datetime1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C39F6-5291-46B6-8698-1A2918005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468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34D4F-8C43-4F75-9C4B-3D886AB60754}" type="datetime1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C39F6-5291-46B6-8698-1A2918005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581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0B26-CD53-4B1E-9222-47311D210769}" type="datetime1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C39F6-5291-46B6-8698-1A2918005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043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0BAE-5734-4DEA-BEEA-E9E56FEE3843}" type="datetime1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C39F6-5291-46B6-8698-1A2918005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874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8FEF-E19F-4951-9522-622EB321D71C}" type="datetime1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C39F6-5291-46B6-8698-1A2918005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09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725AE-FDC6-41B9-B5CA-372402C4D848}" type="datetime1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C39F6-5291-46B6-8698-1A2918005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045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2BFB9-B509-4254-8501-2C7C9C547540}" type="datetime1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C39F6-5291-46B6-8698-1A2918005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7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2E65E91-23B4-4658-99C0-D412A6D87ECB}"/>
              </a:ext>
            </a:extLst>
          </p:cNvPr>
          <p:cNvSpPr txBox="1"/>
          <p:nvPr/>
        </p:nvSpPr>
        <p:spPr>
          <a:xfrm>
            <a:off x="5111415" y="4089778"/>
            <a:ext cx="5631543" cy="535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kumimoji="1" lang="ja-JP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日にちなどの情報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44364BB5-B3B8-45E9-8FDC-09AD6B279A56}"/>
              </a:ext>
            </a:extLst>
          </p:cNvPr>
          <p:cNvCxnSpPr>
            <a:cxnSpLocks/>
          </p:cNvCxnSpPr>
          <p:nvPr/>
        </p:nvCxnSpPr>
        <p:spPr>
          <a:xfrm>
            <a:off x="5844386" y="4907492"/>
            <a:ext cx="4165601" cy="0"/>
          </a:xfrm>
          <a:prstGeom prst="line">
            <a:avLst/>
          </a:prstGeom>
          <a:ln w="25400">
            <a:gradFill flip="none" rotWithShape="1">
              <a:gsLst>
                <a:gs pos="0">
                  <a:srgbClr val="4B6BB3"/>
                </a:gs>
                <a:gs pos="100000">
                  <a:srgbClr val="BF9DC8"/>
                </a:gs>
              </a:gsLst>
              <a:lin ang="0" scaled="1"/>
              <a:tileRect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A56DE05-BFDF-4BE7-8E52-33EE3D789201}"/>
              </a:ext>
            </a:extLst>
          </p:cNvPr>
          <p:cNvSpPr txBox="1"/>
          <p:nvPr/>
        </p:nvSpPr>
        <p:spPr>
          <a:xfrm>
            <a:off x="5699243" y="5397588"/>
            <a:ext cx="4455886" cy="376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株式会社 </a:t>
            </a:r>
            <a:r>
              <a:rPr kumimoji="1" lang="en-US" altLang="ja-JP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NJS</a:t>
            </a:r>
            <a:endParaRPr kumimoji="1" lang="ja-JP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小塚ゴシック Pro R" panose="020B0400000000000000" pitchFamily="34" charset="-128"/>
              <a:ea typeface="小塚ゴシック Pro R" panose="020B0400000000000000" pitchFamily="34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9A7460F-1D20-4E4E-AFB1-ED3BFEDE3DC4}"/>
              </a:ext>
            </a:extLst>
          </p:cNvPr>
          <p:cNvSpPr txBox="1"/>
          <p:nvPr/>
        </p:nvSpPr>
        <p:spPr>
          <a:xfrm>
            <a:off x="5111415" y="2316964"/>
            <a:ext cx="5631543" cy="59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タイトル</a:t>
            </a:r>
            <a:endParaRPr lang="en-US" altLang="ja-JP" sz="3200" dirty="0">
              <a:solidFill>
                <a:schemeClr val="tx1">
                  <a:lumMod val="85000"/>
                  <a:lumOff val="15000"/>
                </a:schemeClr>
              </a:solidFill>
              <a:latin typeface="小塚ゴシック Pro R" panose="020B0400000000000000" pitchFamily="34" charset="-128"/>
              <a:ea typeface="小塚ゴシック Pro R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6605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393336" y="-61684"/>
            <a:ext cx="3390900" cy="774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配色について</a:t>
            </a:r>
            <a:endParaRPr lang="ja-JP" altLang="ja-JP" sz="1600" b="1" dirty="0">
              <a:solidFill>
                <a:schemeClr val="bg1"/>
              </a:solidFill>
              <a:effectLst>
                <a:reflection blurRad="6350" stA="55000" endA="300" endPos="45500" dir="5400000" sy="-100000" algn="bl"/>
              </a:effectLst>
              <a:latin typeface="游ゴシック Medium" panose="020B0500000000000000" pitchFamily="50" charset="-128"/>
              <a:ea typeface="游ゴシック Medium" panose="020B05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A079D9D-1AFD-ACAB-A964-52ABED3ED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82200" y="6492872"/>
            <a:ext cx="1854200" cy="365125"/>
          </a:xfrm>
        </p:spPr>
        <p:txBody>
          <a:bodyPr/>
          <a:lstStyle/>
          <a:p>
            <a:fld id="{F83C39F6-5291-46B6-8698-1A29180056EC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DFF48136-6A21-4A6D-99E7-51BECC418378}"/>
              </a:ext>
            </a:extLst>
          </p:cNvPr>
          <p:cNvSpPr/>
          <p:nvPr/>
        </p:nvSpPr>
        <p:spPr>
          <a:xfrm>
            <a:off x="7308280" y="3523776"/>
            <a:ext cx="291946" cy="291946"/>
          </a:xfrm>
          <a:prstGeom prst="ellipse">
            <a:avLst/>
          </a:prstGeom>
          <a:gradFill flip="none" rotWithShape="1">
            <a:gsLst>
              <a:gs pos="59000">
                <a:srgbClr val="4B6BB3"/>
              </a:gs>
              <a:gs pos="0">
                <a:srgbClr val="91C4D9">
                  <a:alpha val="38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4289E194-9DFA-4280-BB72-6ECB97C97CFC}"/>
              </a:ext>
            </a:extLst>
          </p:cNvPr>
          <p:cNvSpPr/>
          <p:nvPr/>
        </p:nvSpPr>
        <p:spPr>
          <a:xfrm>
            <a:off x="7334568" y="4285292"/>
            <a:ext cx="291946" cy="291946"/>
          </a:xfrm>
          <a:prstGeom prst="ellipse">
            <a:avLst/>
          </a:prstGeom>
          <a:gradFill flip="none" rotWithShape="1">
            <a:gsLst>
              <a:gs pos="59000">
                <a:srgbClr val="4B6BB3"/>
              </a:gs>
              <a:gs pos="0">
                <a:srgbClr val="91C4D9">
                  <a:alpha val="38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17E06A6B-B64F-4924-8163-68DBA74CAFEF}"/>
              </a:ext>
            </a:extLst>
          </p:cNvPr>
          <p:cNvSpPr/>
          <p:nvPr/>
        </p:nvSpPr>
        <p:spPr>
          <a:xfrm>
            <a:off x="7334568" y="5043248"/>
            <a:ext cx="291946" cy="291946"/>
          </a:xfrm>
          <a:prstGeom prst="ellipse">
            <a:avLst/>
          </a:prstGeom>
          <a:gradFill flip="none" rotWithShape="1">
            <a:gsLst>
              <a:gs pos="59000">
                <a:srgbClr val="4B6BB3"/>
              </a:gs>
              <a:gs pos="0">
                <a:srgbClr val="91C4D9">
                  <a:alpha val="38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F6BF8037-04F6-4294-AC82-E4EA3B17F7A0}"/>
              </a:ext>
            </a:extLst>
          </p:cNvPr>
          <p:cNvSpPr/>
          <p:nvPr/>
        </p:nvSpPr>
        <p:spPr>
          <a:xfrm>
            <a:off x="7604813" y="1369253"/>
            <a:ext cx="1109185" cy="1109185"/>
          </a:xfrm>
          <a:prstGeom prst="rect">
            <a:avLst/>
          </a:prstGeom>
          <a:solidFill>
            <a:srgbClr val="4B6B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DC5B10F3-CF33-42C8-AA7D-8A29DA841173}"/>
              </a:ext>
            </a:extLst>
          </p:cNvPr>
          <p:cNvSpPr/>
          <p:nvPr/>
        </p:nvSpPr>
        <p:spPr>
          <a:xfrm>
            <a:off x="6101444" y="1369253"/>
            <a:ext cx="1109185" cy="1109185"/>
          </a:xfrm>
          <a:prstGeom prst="rect">
            <a:avLst/>
          </a:prstGeom>
          <a:solidFill>
            <a:srgbClr val="B54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95BF1D2B-3990-49E3-B733-F039FA6E6327}"/>
              </a:ext>
            </a:extLst>
          </p:cNvPr>
          <p:cNvSpPr/>
          <p:nvPr/>
        </p:nvSpPr>
        <p:spPr>
          <a:xfrm>
            <a:off x="9119274" y="1369253"/>
            <a:ext cx="1109185" cy="1109185"/>
          </a:xfrm>
          <a:prstGeom prst="rect">
            <a:avLst/>
          </a:prstGeom>
          <a:solidFill>
            <a:srgbClr val="42A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07712372-A743-4DE4-A5F0-8EBAF02ACB04}"/>
              </a:ext>
            </a:extLst>
          </p:cNvPr>
          <p:cNvSpPr/>
          <p:nvPr/>
        </p:nvSpPr>
        <p:spPr>
          <a:xfrm>
            <a:off x="10643274" y="1369253"/>
            <a:ext cx="1109185" cy="1109185"/>
          </a:xfrm>
          <a:prstGeom prst="rect">
            <a:avLst/>
          </a:prstGeom>
          <a:solidFill>
            <a:srgbClr val="C083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D7462D1-B596-5511-ADA4-E7C5EEB3664A}"/>
              </a:ext>
            </a:extLst>
          </p:cNvPr>
          <p:cNvSpPr/>
          <p:nvPr/>
        </p:nvSpPr>
        <p:spPr>
          <a:xfrm>
            <a:off x="4640250" y="1369253"/>
            <a:ext cx="1109185" cy="11091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3D3377-2F2A-CB3F-0F7E-C3ED600A0DA5}"/>
              </a:ext>
            </a:extLst>
          </p:cNvPr>
          <p:cNvSpPr txBox="1"/>
          <p:nvPr/>
        </p:nvSpPr>
        <p:spPr>
          <a:xfrm>
            <a:off x="4640250" y="1663975"/>
            <a:ext cx="1109185" cy="50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kumimoji="1" lang="ja-JP" altLang="en-US" dirty="0">
                <a:solidFill>
                  <a:schemeClr val="bg1"/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文字色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F9CEF63-C44E-0C4F-C9D1-F94A83638F1A}"/>
              </a:ext>
            </a:extLst>
          </p:cNvPr>
          <p:cNvSpPr txBox="1"/>
          <p:nvPr/>
        </p:nvSpPr>
        <p:spPr>
          <a:xfrm>
            <a:off x="6091332" y="1495307"/>
            <a:ext cx="1213757" cy="946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kumimoji="1" lang="ja-JP" altLang="en-US" sz="1600" dirty="0">
                <a:solidFill>
                  <a:schemeClr val="bg1"/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アクセントカラー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4889109-C9CE-B573-F477-4B118E4C5D7E}"/>
              </a:ext>
            </a:extLst>
          </p:cNvPr>
          <p:cNvSpPr txBox="1"/>
          <p:nvPr/>
        </p:nvSpPr>
        <p:spPr>
          <a:xfrm>
            <a:off x="7552526" y="1435952"/>
            <a:ext cx="1213757" cy="938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kumimoji="1" lang="ja-JP" altLang="en-US" sz="1600" dirty="0">
                <a:solidFill>
                  <a:schemeClr val="bg1"/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メイン</a:t>
            </a:r>
            <a:endParaRPr kumimoji="1" lang="en-US" altLang="ja-JP" sz="1600" dirty="0">
              <a:solidFill>
                <a:schemeClr val="bg1"/>
              </a:solidFill>
              <a:latin typeface="小塚ゴシック Pro R" panose="020B0400000000000000" pitchFamily="34" charset="-128"/>
              <a:ea typeface="小塚ゴシック Pro R" panose="020B0400000000000000" pitchFamily="34" charset="-128"/>
            </a:endParaRPr>
          </a:p>
          <a:p>
            <a:pPr algn="ctr">
              <a:lnSpc>
                <a:spcPts val="3500"/>
              </a:lnSpc>
            </a:pPr>
            <a:r>
              <a:rPr kumimoji="1" lang="ja-JP" altLang="en-US" sz="1600" dirty="0">
                <a:solidFill>
                  <a:schemeClr val="bg1"/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カラー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3BF6AE4-4209-ADFA-3F13-D77F739DD1D5}"/>
              </a:ext>
            </a:extLst>
          </p:cNvPr>
          <p:cNvSpPr txBox="1"/>
          <p:nvPr/>
        </p:nvSpPr>
        <p:spPr>
          <a:xfrm>
            <a:off x="9075901" y="1435952"/>
            <a:ext cx="1213757" cy="938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kumimoji="1" lang="ja-JP" altLang="en-US" sz="1600" dirty="0">
                <a:solidFill>
                  <a:schemeClr val="bg1"/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サブ</a:t>
            </a:r>
            <a:endParaRPr kumimoji="1" lang="en-US" altLang="ja-JP" sz="1600" dirty="0">
              <a:solidFill>
                <a:schemeClr val="bg1"/>
              </a:solidFill>
              <a:latin typeface="小塚ゴシック Pro R" panose="020B0400000000000000" pitchFamily="34" charset="-128"/>
              <a:ea typeface="小塚ゴシック Pro R" panose="020B0400000000000000" pitchFamily="34" charset="-128"/>
            </a:endParaRPr>
          </a:p>
          <a:p>
            <a:pPr algn="ctr">
              <a:lnSpc>
                <a:spcPts val="3500"/>
              </a:lnSpc>
            </a:pPr>
            <a:r>
              <a:rPr kumimoji="1" lang="ja-JP" altLang="en-US" sz="1600" dirty="0">
                <a:solidFill>
                  <a:schemeClr val="bg1"/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カラー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1EE062D-2CFE-7389-0B7F-E332C86094F3}"/>
              </a:ext>
            </a:extLst>
          </p:cNvPr>
          <p:cNvSpPr txBox="1"/>
          <p:nvPr/>
        </p:nvSpPr>
        <p:spPr>
          <a:xfrm>
            <a:off x="10622643" y="1389194"/>
            <a:ext cx="1213757" cy="938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500"/>
              </a:lnSpc>
            </a:pPr>
            <a:r>
              <a:rPr kumimoji="1" lang="ja-JP" altLang="en-US" sz="1600" dirty="0">
                <a:solidFill>
                  <a:schemeClr val="bg1"/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サブ</a:t>
            </a:r>
            <a:endParaRPr kumimoji="1" lang="en-US" altLang="ja-JP" sz="1600" dirty="0">
              <a:solidFill>
                <a:schemeClr val="bg1"/>
              </a:solidFill>
              <a:latin typeface="小塚ゴシック Pro R" panose="020B0400000000000000" pitchFamily="34" charset="-128"/>
              <a:ea typeface="小塚ゴシック Pro R" panose="020B0400000000000000" pitchFamily="34" charset="-128"/>
            </a:endParaRPr>
          </a:p>
          <a:p>
            <a:pPr algn="ctr">
              <a:lnSpc>
                <a:spcPts val="3500"/>
              </a:lnSpc>
            </a:pPr>
            <a:r>
              <a:rPr kumimoji="1" lang="ja-JP" altLang="en-US" sz="1600" dirty="0">
                <a:solidFill>
                  <a:schemeClr val="bg1"/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カラー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AFADB5-B669-8E86-AF23-DB5BCEA58365}"/>
              </a:ext>
            </a:extLst>
          </p:cNvPr>
          <p:cNvSpPr txBox="1"/>
          <p:nvPr/>
        </p:nvSpPr>
        <p:spPr>
          <a:xfrm>
            <a:off x="170233" y="1460901"/>
            <a:ext cx="4160399" cy="866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サブカラーは</a:t>
            </a:r>
            <a:r>
              <a:rPr kumimoji="1"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色設定しましたが、色数が欲しいときはアクセントカラーとメインカラーも利用してください。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06E612-4C99-4B7E-535D-158AF2D4456E}"/>
              </a:ext>
            </a:extLst>
          </p:cNvPr>
          <p:cNvSpPr/>
          <p:nvPr/>
        </p:nvSpPr>
        <p:spPr>
          <a:xfrm>
            <a:off x="303775" y="3351415"/>
            <a:ext cx="1426685" cy="376193"/>
          </a:xfrm>
          <a:prstGeom prst="rect">
            <a:avLst/>
          </a:prstGeom>
          <a:solidFill>
            <a:srgbClr val="4B6B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5C9C119-F730-7D87-A221-8D105E0AF327}"/>
              </a:ext>
            </a:extLst>
          </p:cNvPr>
          <p:cNvSpPr/>
          <p:nvPr/>
        </p:nvSpPr>
        <p:spPr>
          <a:xfrm>
            <a:off x="1876162" y="3351416"/>
            <a:ext cx="1426686" cy="376193"/>
          </a:xfrm>
          <a:prstGeom prst="rect">
            <a:avLst/>
          </a:prstGeom>
          <a:solidFill>
            <a:srgbClr val="B54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053B649-81FC-1AD3-B365-06E1851A5B6C}"/>
              </a:ext>
            </a:extLst>
          </p:cNvPr>
          <p:cNvSpPr/>
          <p:nvPr/>
        </p:nvSpPr>
        <p:spPr>
          <a:xfrm>
            <a:off x="3457199" y="3351415"/>
            <a:ext cx="1426685" cy="376193"/>
          </a:xfrm>
          <a:prstGeom prst="rect">
            <a:avLst/>
          </a:prstGeom>
          <a:solidFill>
            <a:srgbClr val="42A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D0A960E-12C9-6AFE-4EC5-DCDD2D956DCD}"/>
              </a:ext>
            </a:extLst>
          </p:cNvPr>
          <p:cNvSpPr/>
          <p:nvPr/>
        </p:nvSpPr>
        <p:spPr>
          <a:xfrm>
            <a:off x="5038235" y="3351414"/>
            <a:ext cx="1426684" cy="376193"/>
          </a:xfrm>
          <a:prstGeom prst="rect">
            <a:avLst/>
          </a:prstGeom>
          <a:solidFill>
            <a:srgbClr val="C083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5395F78-B583-2D91-B88D-C9D8585A62EB}"/>
              </a:ext>
            </a:extLst>
          </p:cNvPr>
          <p:cNvSpPr/>
          <p:nvPr/>
        </p:nvSpPr>
        <p:spPr>
          <a:xfrm>
            <a:off x="295125" y="3712410"/>
            <a:ext cx="1418036" cy="2315009"/>
          </a:xfrm>
          <a:prstGeom prst="rect">
            <a:avLst/>
          </a:prstGeom>
          <a:solidFill>
            <a:schemeClr val="bg1"/>
          </a:solidFill>
          <a:ln>
            <a:solidFill>
              <a:srgbClr val="4B6B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907FC4-9F5E-4E45-0942-FB53495120F1}"/>
              </a:ext>
            </a:extLst>
          </p:cNvPr>
          <p:cNvSpPr txBox="1"/>
          <p:nvPr/>
        </p:nvSpPr>
        <p:spPr>
          <a:xfrm>
            <a:off x="295125" y="3389757"/>
            <a:ext cx="1439659" cy="345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>
                <a:solidFill>
                  <a:schemeClr val="bg1"/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１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ABC5797-C8F8-D6E2-833A-C0BE2D8ECFC7}"/>
              </a:ext>
            </a:extLst>
          </p:cNvPr>
          <p:cNvSpPr txBox="1"/>
          <p:nvPr/>
        </p:nvSpPr>
        <p:spPr>
          <a:xfrm>
            <a:off x="7626514" y="3480118"/>
            <a:ext cx="3935994" cy="594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背景に画像が</a:t>
            </a: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入ってる</a:t>
            </a: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ので</a:t>
            </a: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枠の中は白く塗りつぶしたほうが見やすいです。</a:t>
            </a:r>
            <a:endParaRPr kumimoji="1" lang="ja-JP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小塚ゴシック Pro R" panose="020B0400000000000000" pitchFamily="34" charset="-128"/>
              <a:ea typeface="小塚ゴシック Pro R" panose="020B0400000000000000" pitchFamily="34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9C42D4B-28F2-722F-497D-64EFCE8A3EB9}"/>
              </a:ext>
            </a:extLst>
          </p:cNvPr>
          <p:cNvSpPr/>
          <p:nvPr/>
        </p:nvSpPr>
        <p:spPr>
          <a:xfrm>
            <a:off x="1880487" y="3712411"/>
            <a:ext cx="1418036" cy="2315008"/>
          </a:xfrm>
          <a:prstGeom prst="rect">
            <a:avLst/>
          </a:prstGeom>
          <a:solidFill>
            <a:schemeClr val="bg1"/>
          </a:solidFill>
          <a:ln>
            <a:solidFill>
              <a:srgbClr val="B545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CC34791-A05C-7902-76D5-0FB4BDE29E67}"/>
              </a:ext>
            </a:extLst>
          </p:cNvPr>
          <p:cNvSpPr/>
          <p:nvPr/>
        </p:nvSpPr>
        <p:spPr>
          <a:xfrm>
            <a:off x="3457363" y="3727607"/>
            <a:ext cx="1418036" cy="2315008"/>
          </a:xfrm>
          <a:prstGeom prst="rect">
            <a:avLst/>
          </a:prstGeom>
          <a:solidFill>
            <a:schemeClr val="bg1"/>
          </a:solidFill>
          <a:ln>
            <a:solidFill>
              <a:srgbClr val="42AC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932EE5B-81D5-A908-C670-D4645156541F}"/>
              </a:ext>
            </a:extLst>
          </p:cNvPr>
          <p:cNvSpPr/>
          <p:nvPr/>
        </p:nvSpPr>
        <p:spPr>
          <a:xfrm>
            <a:off x="5042559" y="3725968"/>
            <a:ext cx="1418036" cy="2315008"/>
          </a:xfrm>
          <a:prstGeom prst="rect">
            <a:avLst/>
          </a:prstGeom>
          <a:solidFill>
            <a:schemeClr val="bg1"/>
          </a:solidFill>
          <a:ln>
            <a:solidFill>
              <a:srgbClr val="C083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C4EAAD1-892C-B68D-BF3E-9702A94A4986}"/>
              </a:ext>
            </a:extLst>
          </p:cNvPr>
          <p:cNvSpPr txBox="1"/>
          <p:nvPr/>
        </p:nvSpPr>
        <p:spPr>
          <a:xfrm>
            <a:off x="1876162" y="3351414"/>
            <a:ext cx="1426684" cy="345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kumimoji="1" lang="en-US" altLang="ja-JP" sz="1600" b="1" dirty="0">
                <a:solidFill>
                  <a:schemeClr val="bg1"/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2</a:t>
            </a:r>
            <a:endParaRPr kumimoji="1" lang="ja-JP" altLang="en-US" sz="1600" b="1" dirty="0">
              <a:solidFill>
                <a:schemeClr val="bg1"/>
              </a:solidFill>
              <a:latin typeface="小塚ゴシック Pro R" panose="020B0400000000000000" pitchFamily="34" charset="-128"/>
              <a:ea typeface="小塚ゴシック Pro R" panose="020B0400000000000000" pitchFamily="34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595A156-5261-AEC3-2F06-560568862427}"/>
              </a:ext>
            </a:extLst>
          </p:cNvPr>
          <p:cNvSpPr txBox="1"/>
          <p:nvPr/>
        </p:nvSpPr>
        <p:spPr>
          <a:xfrm>
            <a:off x="3465847" y="3366674"/>
            <a:ext cx="1426684" cy="345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kumimoji="1" lang="en-US" altLang="ja-JP" sz="1600" b="1" dirty="0">
                <a:solidFill>
                  <a:schemeClr val="bg1"/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3</a:t>
            </a:r>
            <a:endParaRPr kumimoji="1" lang="ja-JP" altLang="en-US" sz="1600" b="1" dirty="0">
              <a:solidFill>
                <a:schemeClr val="bg1"/>
              </a:solidFill>
              <a:latin typeface="小塚ゴシック Pro R" panose="020B0400000000000000" pitchFamily="34" charset="-128"/>
              <a:ea typeface="小塚ゴシック Pro R" panose="020B0400000000000000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D300CC2-84C0-7F6D-371C-1BAC9BC31F7E}"/>
              </a:ext>
            </a:extLst>
          </p:cNvPr>
          <p:cNvSpPr txBox="1"/>
          <p:nvPr/>
        </p:nvSpPr>
        <p:spPr>
          <a:xfrm>
            <a:off x="5046882" y="3366674"/>
            <a:ext cx="1409390" cy="345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kumimoji="1" lang="en-US" altLang="ja-JP" sz="1600" b="1" dirty="0">
                <a:solidFill>
                  <a:schemeClr val="bg1"/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4</a:t>
            </a:r>
            <a:endParaRPr kumimoji="1" lang="ja-JP" altLang="en-US" sz="1600" b="1" dirty="0">
              <a:solidFill>
                <a:schemeClr val="bg1"/>
              </a:solidFill>
              <a:latin typeface="小塚ゴシック Pro R" panose="020B0400000000000000" pitchFamily="34" charset="-128"/>
              <a:ea typeface="小塚ゴシック Pro R" panose="020B0400000000000000" pitchFamily="34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3DB62774-56A3-B7F9-E874-FAD4EE82AB12}"/>
              </a:ext>
            </a:extLst>
          </p:cNvPr>
          <p:cNvSpPr/>
          <p:nvPr/>
        </p:nvSpPr>
        <p:spPr>
          <a:xfrm>
            <a:off x="8531859" y="1165226"/>
            <a:ext cx="348632" cy="348632"/>
          </a:xfrm>
          <a:prstGeom prst="rect">
            <a:avLst/>
          </a:prstGeom>
          <a:solidFill>
            <a:srgbClr val="C4DB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8C7C015-D474-42FB-67EA-61F8D80EAEB7}"/>
              </a:ext>
            </a:extLst>
          </p:cNvPr>
          <p:cNvSpPr/>
          <p:nvPr/>
        </p:nvSpPr>
        <p:spPr>
          <a:xfrm>
            <a:off x="7019263" y="1146675"/>
            <a:ext cx="348632" cy="348632"/>
          </a:xfrm>
          <a:prstGeom prst="rect">
            <a:avLst/>
          </a:prstGeom>
          <a:solidFill>
            <a:srgbClr val="EAC4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CBF81B9-19EE-DEA7-59C5-2CFDB629B5D2}"/>
              </a:ext>
            </a:extLst>
          </p:cNvPr>
          <p:cNvSpPr/>
          <p:nvPr/>
        </p:nvSpPr>
        <p:spPr>
          <a:xfrm>
            <a:off x="10054143" y="1214878"/>
            <a:ext cx="348632" cy="348632"/>
          </a:xfrm>
          <a:prstGeom prst="rect">
            <a:avLst/>
          </a:prstGeom>
          <a:solidFill>
            <a:srgbClr val="C3EB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48C30987-B0E3-BFFF-C3C0-FC2012B27CC9}"/>
              </a:ext>
            </a:extLst>
          </p:cNvPr>
          <p:cNvSpPr/>
          <p:nvPr/>
        </p:nvSpPr>
        <p:spPr>
          <a:xfrm>
            <a:off x="11617763" y="1204908"/>
            <a:ext cx="348632" cy="348632"/>
          </a:xfrm>
          <a:prstGeom prst="rect">
            <a:avLst/>
          </a:prstGeom>
          <a:solidFill>
            <a:srgbClr val="EDD2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79EC8AB8-C63B-89D9-147F-0DDC9E262A2D}"/>
              </a:ext>
            </a:extLst>
          </p:cNvPr>
          <p:cNvSpPr txBox="1"/>
          <p:nvPr/>
        </p:nvSpPr>
        <p:spPr>
          <a:xfrm>
            <a:off x="7627188" y="4225276"/>
            <a:ext cx="3935994" cy="594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文字の強調には</a:t>
            </a:r>
            <a:r>
              <a:rPr lang="ja-JP" altLang="en-US" sz="1400" b="1" dirty="0">
                <a:solidFill>
                  <a:srgbClr val="B54575"/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アクセントカラー</a:t>
            </a: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を使用してください。</a:t>
            </a:r>
            <a:endParaRPr kumimoji="1" lang="ja-JP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小塚ゴシック Pro R" panose="020B0400000000000000" pitchFamily="34" charset="-128"/>
              <a:ea typeface="小塚ゴシック Pro R" panose="020B0400000000000000" pitchFamily="34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43B44AC-93B0-FB12-3A32-D99245503B4F}"/>
              </a:ext>
            </a:extLst>
          </p:cNvPr>
          <p:cNvSpPr txBox="1"/>
          <p:nvPr/>
        </p:nvSpPr>
        <p:spPr>
          <a:xfrm>
            <a:off x="7626514" y="5034540"/>
            <a:ext cx="3935994" cy="594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小塚ゴシック Pro R" panose="020B0400000000000000" pitchFamily="34" charset="-128"/>
                <a:ea typeface="小塚ゴシック Pro R" panose="020B0400000000000000" pitchFamily="34" charset="-128"/>
              </a:rPr>
              <a:t>サブカラーの多用は、スライドがごちゃつく原因になります。</a:t>
            </a:r>
          </a:p>
        </p:txBody>
      </p:sp>
    </p:spTree>
    <p:extLst>
      <p:ext uri="{BB962C8B-B14F-4D97-AF65-F5344CB8AC3E}">
        <p14:creationId xmlns:p14="http://schemas.microsoft.com/office/powerpoint/2010/main" val="1647156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3129</TotalTime>
  <Words>87</Words>
  <Application>Microsoft Office PowerPoint</Application>
  <PresentationFormat>ワイド画面</PresentationFormat>
  <Paragraphs>22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ＭＳ ゴシック</vt:lpstr>
      <vt:lpstr>メイリオ</vt:lpstr>
      <vt:lpstr>小塚ゴシック Pro R</vt:lpstr>
      <vt:lpstr>游ゴシック</vt:lpstr>
      <vt:lpstr>游ゴシック Medium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西田 一美</dc:creator>
  <cp:lastModifiedBy>野村 一美</cp:lastModifiedBy>
  <cp:revision>141</cp:revision>
  <dcterms:created xsi:type="dcterms:W3CDTF">2018-12-19T00:23:19Z</dcterms:created>
  <dcterms:modified xsi:type="dcterms:W3CDTF">2022-11-24T05:17:20Z</dcterms:modified>
</cp:coreProperties>
</file>