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72" r:id="rId3"/>
    <p:sldId id="274" r:id="rId4"/>
    <p:sldId id="262" r:id="rId5"/>
    <p:sldId id="275" r:id="rId6"/>
    <p:sldId id="276" r:id="rId7"/>
    <p:sldId id="270"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0066CC"/>
    <a:srgbClr val="FADDCA"/>
    <a:srgbClr val="E4FED6"/>
    <a:srgbClr val="EFE5F7"/>
    <a:srgbClr val="EAFFD5"/>
    <a:srgbClr val="CCFF99"/>
    <a:srgbClr val="FF4F75"/>
    <a:srgbClr val="25A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10" autoAdjust="0"/>
    <p:restoredTop sz="94660"/>
  </p:normalViewPr>
  <p:slideViewPr>
    <p:cSldViewPr snapToGrid="0">
      <p:cViewPr>
        <p:scale>
          <a:sx n="66" d="100"/>
          <a:sy n="66" d="100"/>
        </p:scale>
        <p:origin x="1602" y="1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941868010694193E-2"/>
          <c:y val="3.4141295106161831E-2"/>
          <c:w val="0.94302324798890969"/>
          <c:h val="0.78077182788388244"/>
        </c:manualLayout>
      </c:layout>
      <c:barChart>
        <c:barDir val="col"/>
        <c:grouping val="stacked"/>
        <c:varyColors val="0"/>
        <c:ser>
          <c:idx val="0"/>
          <c:order val="0"/>
          <c:tx>
            <c:strRef>
              <c:f>Sheet1!$B$1</c:f>
              <c:strCache>
                <c:ptCount val="1"/>
                <c:pt idx="0">
                  <c:v>系列 1</c:v>
                </c:pt>
              </c:strCache>
            </c:strRef>
          </c:tx>
          <c:spPr>
            <a:solidFill>
              <a:srgbClr val="33CCCC"/>
            </a:solidFill>
            <a:ln>
              <a:noFill/>
            </a:ln>
            <a:effectLst/>
          </c:spPr>
          <c:invertIfNegative val="0"/>
          <c:dLbls>
            <c:dLbl>
              <c:idx val="4"/>
              <c:tx>
                <c:rich>
                  <a:bodyPr/>
                  <a:lstStyle/>
                  <a:p>
                    <a:r>
                      <a:rPr lang="en-US" altLang="ja-JP" dirty="0"/>
                      <a:t>30</a:t>
                    </a:r>
                  </a:p>
                </c:rich>
              </c:tx>
              <c:dLblPos val="in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5E35-49DE-9DA4-7C214BE6E8C2}"/>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2018年</c:v>
                </c:pt>
                <c:pt idx="1">
                  <c:v>2019年</c:v>
                </c:pt>
                <c:pt idx="2">
                  <c:v>2020年</c:v>
                </c:pt>
                <c:pt idx="3">
                  <c:v>2021年</c:v>
                </c:pt>
                <c:pt idx="4">
                  <c:v>2022年</c:v>
                </c:pt>
              </c:strCache>
            </c:strRef>
          </c:cat>
          <c:val>
            <c:numRef>
              <c:f>Sheet1!$B$2:$B$6</c:f>
              <c:numCache>
                <c:formatCode>General</c:formatCode>
                <c:ptCount val="5"/>
                <c:pt idx="0">
                  <c:v>20</c:v>
                </c:pt>
                <c:pt idx="1">
                  <c:v>25</c:v>
                </c:pt>
                <c:pt idx="2">
                  <c:v>25</c:v>
                </c:pt>
                <c:pt idx="3">
                  <c:v>30</c:v>
                </c:pt>
                <c:pt idx="4">
                  <c:v>30</c:v>
                </c:pt>
              </c:numCache>
            </c:numRef>
          </c:val>
          <c:extLst>
            <c:ext xmlns:c16="http://schemas.microsoft.com/office/drawing/2014/chart" uri="{C3380CC4-5D6E-409C-BE32-E72D297353CC}">
              <c16:uniqueId val="{00000001-5E35-49DE-9DA4-7C214BE6E8C2}"/>
            </c:ext>
          </c:extLst>
        </c:ser>
        <c:ser>
          <c:idx val="1"/>
          <c:order val="1"/>
          <c:tx>
            <c:strRef>
              <c:f>Sheet1!$C$1</c:f>
              <c:strCache>
                <c:ptCount val="1"/>
                <c:pt idx="0">
                  <c:v>系列 2</c:v>
                </c:pt>
              </c:strCache>
            </c:strRef>
          </c:tx>
          <c:spPr>
            <a:solidFill>
              <a:srgbClr val="0066CC"/>
            </a:solidFill>
            <a:ln>
              <a:noFill/>
            </a:ln>
            <a:effectLst/>
          </c:spPr>
          <c:invertIfNegative val="0"/>
          <c:dLbls>
            <c:dLbl>
              <c:idx val="4"/>
              <c:tx>
                <c:rich>
                  <a:bodyPr/>
                  <a:lstStyle/>
                  <a:p>
                    <a:r>
                      <a:rPr lang="en-US" altLang="ja-JP" dirty="0"/>
                      <a:t>50</a:t>
                    </a:r>
                  </a:p>
                </c:rich>
              </c:tx>
              <c:dLblPos val="in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5E35-49DE-9DA4-7C214BE6E8C2}"/>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2018年</c:v>
                </c:pt>
                <c:pt idx="1">
                  <c:v>2019年</c:v>
                </c:pt>
                <c:pt idx="2">
                  <c:v>2020年</c:v>
                </c:pt>
                <c:pt idx="3">
                  <c:v>2021年</c:v>
                </c:pt>
                <c:pt idx="4">
                  <c:v>2022年</c:v>
                </c:pt>
              </c:strCache>
            </c:strRef>
          </c:cat>
          <c:val>
            <c:numRef>
              <c:f>Sheet1!$C$2:$C$6</c:f>
              <c:numCache>
                <c:formatCode>General</c:formatCode>
                <c:ptCount val="5"/>
                <c:pt idx="0">
                  <c:v>25</c:v>
                </c:pt>
                <c:pt idx="1">
                  <c:v>25</c:v>
                </c:pt>
                <c:pt idx="2">
                  <c:v>30</c:v>
                </c:pt>
                <c:pt idx="3">
                  <c:v>35</c:v>
                </c:pt>
                <c:pt idx="4">
                  <c:v>50</c:v>
                </c:pt>
              </c:numCache>
            </c:numRef>
          </c:val>
          <c:extLst>
            <c:ext xmlns:c16="http://schemas.microsoft.com/office/drawing/2014/chart" uri="{C3380CC4-5D6E-409C-BE32-E72D297353CC}">
              <c16:uniqueId val="{00000003-5E35-49DE-9DA4-7C214BE6E8C2}"/>
            </c:ext>
          </c:extLst>
        </c:ser>
        <c:dLbls>
          <c:dLblPos val="ctr"/>
          <c:showLegendKey val="0"/>
          <c:showVal val="1"/>
          <c:showCatName val="0"/>
          <c:showSerName val="0"/>
          <c:showPercent val="0"/>
          <c:showBubbleSize val="0"/>
        </c:dLbls>
        <c:gapWidth val="50"/>
        <c:overlap val="100"/>
        <c:axId val="591927184"/>
        <c:axId val="591908880"/>
      </c:barChart>
      <c:catAx>
        <c:axId val="591927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メイリオ" panose="020B0604030504040204" pitchFamily="50" charset="-128"/>
                <a:cs typeface="+mn-cs"/>
              </a:defRPr>
            </a:pPr>
            <a:endParaRPr lang="ja-JP"/>
          </a:p>
        </c:txPr>
        <c:crossAx val="591908880"/>
        <c:crosses val="autoZero"/>
        <c:auto val="1"/>
        <c:lblAlgn val="ctr"/>
        <c:lblOffset val="100"/>
        <c:noMultiLvlLbl val="0"/>
      </c:catAx>
      <c:valAx>
        <c:axId val="591908880"/>
        <c:scaling>
          <c:orientation val="minMax"/>
        </c:scaling>
        <c:delete val="1"/>
        <c:axPos val="l"/>
        <c:numFmt formatCode="General" sourceLinked="1"/>
        <c:majorTickMark val="none"/>
        <c:minorTickMark val="none"/>
        <c:tickLblPos val="nextTo"/>
        <c:crossAx val="5919271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E22073-B34A-415D-BD47-CD5C3D67208B}" type="datetimeFigureOut">
              <a:rPr kumimoji="1" lang="ja-JP" altLang="en-US" smtClean="0"/>
              <a:t>2022/11/24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035834-FF92-41C4-852A-EDA0B9809B21}" type="slidenum">
              <a:rPr kumimoji="1" lang="ja-JP" altLang="en-US" smtClean="0"/>
              <a:t>‹#›</a:t>
            </a:fld>
            <a:endParaRPr kumimoji="1" lang="ja-JP" altLang="en-US"/>
          </a:p>
        </p:txBody>
      </p:sp>
    </p:spTree>
    <p:extLst>
      <p:ext uri="{BB962C8B-B14F-4D97-AF65-F5344CB8AC3E}">
        <p14:creationId xmlns:p14="http://schemas.microsoft.com/office/powerpoint/2010/main" val="9770844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7" name="図 6" descr="木の枝&#10;&#10;自動的に生成された説明">
            <a:extLst>
              <a:ext uri="{FF2B5EF4-FFF2-40B4-BE49-F238E27FC236}">
                <a16:creationId xmlns:a16="http://schemas.microsoft.com/office/drawing/2014/main" id="{840E7835-587F-45C9-B29C-FD599D0CEC1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4" t="23722" r="551" b="34883"/>
          <a:stretch/>
        </p:blipFill>
        <p:spPr>
          <a:xfrm>
            <a:off x="0" y="2598056"/>
            <a:ext cx="12192000" cy="3381829"/>
          </a:xfrm>
          <a:prstGeom prst="rect">
            <a:avLst/>
          </a:prstGeom>
        </p:spPr>
      </p:pic>
      <p:sp>
        <p:nvSpPr>
          <p:cNvPr id="8" name="正方形/長方形 7">
            <a:extLst>
              <a:ext uri="{FF2B5EF4-FFF2-40B4-BE49-F238E27FC236}">
                <a16:creationId xmlns:a16="http://schemas.microsoft.com/office/drawing/2014/main" id="{8DDFBC2B-D044-49EF-8ECA-6A5E1FF9400B}"/>
              </a:ext>
            </a:extLst>
          </p:cNvPr>
          <p:cNvSpPr/>
          <p:nvPr userDrawn="1"/>
        </p:nvSpPr>
        <p:spPr>
          <a:xfrm>
            <a:off x="0" y="2598053"/>
            <a:ext cx="12228285" cy="3381830"/>
          </a:xfrm>
          <a:prstGeom prst="rect">
            <a:avLst/>
          </a:prstGeom>
          <a:gradFill flip="none" rotWithShape="1">
            <a:gsLst>
              <a:gs pos="0">
                <a:srgbClr val="33CCCC">
                  <a:alpha val="40000"/>
                </a:srgbClr>
              </a:gs>
              <a:gs pos="100000">
                <a:srgbClr val="0066CC">
                  <a:alpha val="4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15508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19E625-E5EE-46C1-9CE2-8E6B3710CF5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A75B9E7-9F57-4129-B295-97E31B340F6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4765BC7-B297-44A5-B96D-8972ED271EAD}"/>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FB0EFA5F-6385-4FC4-83B2-3920095A89E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01806B5-0930-4BB5-BDFD-6040FFFF0F53}"/>
              </a:ext>
            </a:extLst>
          </p:cNvPr>
          <p:cNvSpPr>
            <a:spLocks noGrp="1"/>
          </p:cNvSpPr>
          <p:nvPr>
            <p:ph type="sldNum" sz="quarter" idx="12"/>
          </p:nvPr>
        </p:nvSpPr>
        <p:spPr/>
        <p:txBody>
          <a:bodyPr/>
          <a:lstStyle/>
          <a:p>
            <a:fld id="{F03901BF-A0B0-4528-ABA9-F8B6E5A1344C}" type="slidenum">
              <a:rPr kumimoji="1" lang="ja-JP" altLang="en-US" smtClean="0"/>
              <a:t>‹#›</a:t>
            </a:fld>
            <a:endParaRPr kumimoji="1" lang="ja-JP" altLang="en-US"/>
          </a:p>
        </p:txBody>
      </p:sp>
    </p:spTree>
    <p:extLst>
      <p:ext uri="{BB962C8B-B14F-4D97-AF65-F5344CB8AC3E}">
        <p14:creationId xmlns:p14="http://schemas.microsoft.com/office/powerpoint/2010/main" val="3634461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4F706CE-2A6D-4A88-9ABD-38D66F0E919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1342F89-660A-49DE-A233-E4CE5A2DC25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08F30CC-E784-4046-8886-CE0EF503BFE3}"/>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BBDC4126-9EDB-4B73-840A-30DB81531C9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E67F429-ACED-4080-A421-33A4309160F6}"/>
              </a:ext>
            </a:extLst>
          </p:cNvPr>
          <p:cNvSpPr>
            <a:spLocks noGrp="1"/>
          </p:cNvSpPr>
          <p:nvPr>
            <p:ph type="sldNum" sz="quarter" idx="12"/>
          </p:nvPr>
        </p:nvSpPr>
        <p:spPr/>
        <p:txBody>
          <a:bodyPr/>
          <a:lstStyle/>
          <a:p>
            <a:fld id="{F03901BF-A0B0-4528-ABA9-F8B6E5A1344C}" type="slidenum">
              <a:rPr kumimoji="1" lang="ja-JP" altLang="en-US" smtClean="0"/>
              <a:t>‹#›</a:t>
            </a:fld>
            <a:endParaRPr kumimoji="1" lang="ja-JP" altLang="en-US"/>
          </a:p>
        </p:txBody>
      </p:sp>
    </p:spTree>
    <p:extLst>
      <p:ext uri="{BB962C8B-B14F-4D97-AF65-F5344CB8AC3E}">
        <p14:creationId xmlns:p14="http://schemas.microsoft.com/office/powerpoint/2010/main" val="3578414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BBB6747C-02FE-42B6-A7E7-0C3A40186635}"/>
              </a:ext>
            </a:extLst>
          </p:cNvPr>
          <p:cNvSpPr>
            <a:spLocks noGrp="1"/>
          </p:cNvSpPr>
          <p:nvPr>
            <p:ph type="sldNum" sz="quarter" idx="12"/>
          </p:nvPr>
        </p:nvSpPr>
        <p:spPr/>
        <p:txBody>
          <a:bodyPr/>
          <a:lstStyle/>
          <a:p>
            <a:fld id="{F03901BF-A0B0-4528-ABA9-F8B6E5A1344C}"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D9196DDD-9EC6-4407-B7C0-4CD8A83338B3}"/>
              </a:ext>
            </a:extLst>
          </p:cNvPr>
          <p:cNvSpPr/>
          <p:nvPr userDrawn="1"/>
        </p:nvSpPr>
        <p:spPr>
          <a:xfrm>
            <a:off x="0" y="0"/>
            <a:ext cx="2946400" cy="6858000"/>
          </a:xfrm>
          <a:prstGeom prst="rect">
            <a:avLst/>
          </a:prstGeom>
          <a:gradFill flip="none" rotWithShape="1">
            <a:gsLst>
              <a:gs pos="0">
                <a:srgbClr val="33CCCC"/>
              </a:gs>
              <a:gs pos="100000">
                <a:srgbClr val="0066CC"/>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descr="文字が書かれている&#10;&#10;中程度の精度で自動的に生成された説明">
            <a:extLst>
              <a:ext uri="{FF2B5EF4-FFF2-40B4-BE49-F238E27FC236}">
                <a16:creationId xmlns:a16="http://schemas.microsoft.com/office/drawing/2014/main" id="{3A0D4E0F-4FCC-4053-84D4-7012216FD1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1114" y="3791642"/>
            <a:ext cx="963514" cy="264023"/>
          </a:xfrm>
          <a:prstGeom prst="rect">
            <a:avLst/>
          </a:prstGeom>
        </p:spPr>
      </p:pic>
    </p:spTree>
    <p:extLst>
      <p:ext uri="{BB962C8B-B14F-4D97-AF65-F5344CB8AC3E}">
        <p14:creationId xmlns:p14="http://schemas.microsoft.com/office/powerpoint/2010/main" val="4151710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4A041A6-6F47-4113-8F95-A4A60864FB60}"/>
              </a:ext>
            </a:extLst>
          </p:cNvPr>
          <p:cNvSpPr/>
          <p:nvPr userDrawn="1"/>
        </p:nvSpPr>
        <p:spPr>
          <a:xfrm>
            <a:off x="0" y="0"/>
            <a:ext cx="12192000" cy="6858000"/>
          </a:xfrm>
          <a:prstGeom prst="rect">
            <a:avLst/>
          </a:prstGeom>
          <a:gradFill flip="none" rotWithShape="1">
            <a:gsLst>
              <a:gs pos="0">
                <a:srgbClr val="33CCCC"/>
              </a:gs>
              <a:gs pos="100000">
                <a:srgbClr val="0066CC"/>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descr="文字が書かれている&#10;&#10;低い精度で自動的に生成された説明">
            <a:extLst>
              <a:ext uri="{FF2B5EF4-FFF2-40B4-BE49-F238E27FC236}">
                <a16:creationId xmlns:a16="http://schemas.microsoft.com/office/drawing/2014/main" id="{7EB3A920-07C4-46C1-BEF6-06B339EF722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56502" y="6299783"/>
            <a:ext cx="1078996" cy="285422"/>
          </a:xfrm>
          <a:prstGeom prst="rect">
            <a:avLst/>
          </a:prstGeom>
        </p:spPr>
      </p:pic>
    </p:spTree>
    <p:extLst>
      <p:ext uri="{BB962C8B-B14F-4D97-AF65-F5344CB8AC3E}">
        <p14:creationId xmlns:p14="http://schemas.microsoft.com/office/powerpoint/2010/main" val="3052218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F53B7F46-7DCC-4B09-BC0D-08DFB4CE82CB}"/>
              </a:ext>
            </a:extLst>
          </p:cNvPr>
          <p:cNvSpPr>
            <a:spLocks noGrp="1"/>
          </p:cNvSpPr>
          <p:nvPr>
            <p:ph type="sldNum" sz="quarter" idx="12"/>
          </p:nvPr>
        </p:nvSpPr>
        <p:spPr/>
        <p:txBody>
          <a:bodyPr/>
          <a:lstStyle/>
          <a:p>
            <a:fld id="{F03901BF-A0B0-4528-ABA9-F8B6E5A1344C}" type="slidenum">
              <a:rPr kumimoji="1" lang="ja-JP" altLang="en-US" smtClean="0"/>
              <a:t>‹#›</a:t>
            </a:fld>
            <a:endParaRPr kumimoji="1" lang="ja-JP" altLang="en-US"/>
          </a:p>
        </p:txBody>
      </p:sp>
      <p:pic>
        <p:nvPicPr>
          <p:cNvPr id="8" name="図 7" descr="文字が書かれている&#10;&#10;中程度の精度で自動的に生成された説明">
            <a:extLst>
              <a:ext uri="{FF2B5EF4-FFF2-40B4-BE49-F238E27FC236}">
                <a16:creationId xmlns:a16="http://schemas.microsoft.com/office/drawing/2014/main" id="{2CCFE345-A485-47F0-B810-160CD8A91E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05214" y="261042"/>
            <a:ext cx="963514" cy="264023"/>
          </a:xfrm>
          <a:prstGeom prst="rect">
            <a:avLst/>
          </a:prstGeom>
        </p:spPr>
      </p:pic>
      <p:sp>
        <p:nvSpPr>
          <p:cNvPr id="9" name="正方形/長方形 8">
            <a:extLst>
              <a:ext uri="{FF2B5EF4-FFF2-40B4-BE49-F238E27FC236}">
                <a16:creationId xmlns:a16="http://schemas.microsoft.com/office/drawing/2014/main" id="{334000AA-402C-425E-8716-696C00483F5C}"/>
              </a:ext>
            </a:extLst>
          </p:cNvPr>
          <p:cNvSpPr/>
          <p:nvPr userDrawn="1"/>
        </p:nvSpPr>
        <p:spPr>
          <a:xfrm>
            <a:off x="129310" y="702428"/>
            <a:ext cx="11933381" cy="45719"/>
          </a:xfrm>
          <a:prstGeom prst="rect">
            <a:avLst/>
          </a:prstGeom>
          <a:gradFill flip="none" rotWithShape="1">
            <a:gsLst>
              <a:gs pos="0">
                <a:srgbClr val="33CCCC"/>
              </a:gs>
              <a:gs pos="100000">
                <a:srgbClr val="0066CC"/>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60528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67B9417A-6A41-4FF8-9F11-CA0B8C6BB7CA}"/>
              </a:ext>
            </a:extLst>
          </p:cNvPr>
          <p:cNvSpPr/>
          <p:nvPr userDrawn="1"/>
        </p:nvSpPr>
        <p:spPr>
          <a:xfrm>
            <a:off x="0" y="0"/>
            <a:ext cx="12192000" cy="5675086"/>
          </a:xfrm>
          <a:prstGeom prst="rect">
            <a:avLst/>
          </a:prstGeom>
          <a:gradFill flip="none" rotWithShape="1">
            <a:gsLst>
              <a:gs pos="0">
                <a:srgbClr val="33CCCC"/>
              </a:gs>
              <a:gs pos="100000">
                <a:srgbClr val="0066CC"/>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descr="文字が書かれている&#10;&#10;低い精度で自動的に生成された説明">
            <a:extLst>
              <a:ext uri="{FF2B5EF4-FFF2-40B4-BE49-F238E27FC236}">
                <a16:creationId xmlns:a16="http://schemas.microsoft.com/office/drawing/2014/main" id="{92A48C49-F7DF-4896-8CFD-084BFB00E6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56502" y="4570769"/>
            <a:ext cx="1078996" cy="285422"/>
          </a:xfrm>
          <a:prstGeom prst="rect">
            <a:avLst/>
          </a:prstGeom>
        </p:spPr>
      </p:pic>
    </p:spTree>
    <p:extLst>
      <p:ext uri="{BB962C8B-B14F-4D97-AF65-F5344CB8AC3E}">
        <p14:creationId xmlns:p14="http://schemas.microsoft.com/office/powerpoint/2010/main" val="2941853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4E1BFF-6B0C-49E4-8843-1E6F2DB3BE3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2976EC3-FE36-494E-904D-8398009889B5}"/>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EB2EE9DC-27AC-4735-978A-4943CC11C08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11B6E14-3EE7-4B58-A56B-36FB0D045FD0}"/>
              </a:ext>
            </a:extLst>
          </p:cNvPr>
          <p:cNvSpPr>
            <a:spLocks noGrp="1"/>
          </p:cNvSpPr>
          <p:nvPr>
            <p:ph type="sldNum" sz="quarter" idx="12"/>
          </p:nvPr>
        </p:nvSpPr>
        <p:spPr/>
        <p:txBody>
          <a:bodyPr/>
          <a:lstStyle/>
          <a:p>
            <a:fld id="{F03901BF-A0B0-4528-ABA9-F8B6E5A1344C}" type="slidenum">
              <a:rPr kumimoji="1" lang="ja-JP" altLang="en-US" smtClean="0"/>
              <a:t>‹#›</a:t>
            </a:fld>
            <a:endParaRPr kumimoji="1" lang="ja-JP" altLang="en-US"/>
          </a:p>
        </p:txBody>
      </p:sp>
    </p:spTree>
    <p:extLst>
      <p:ext uri="{BB962C8B-B14F-4D97-AF65-F5344CB8AC3E}">
        <p14:creationId xmlns:p14="http://schemas.microsoft.com/office/powerpoint/2010/main" val="1496462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B827604-4E5B-4222-8060-7701B77797B1}"/>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87C55D85-FEB7-47A3-A00F-E13FBC09093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3C91B32-EF87-4A7D-9344-7B3AF5E34E1D}"/>
              </a:ext>
            </a:extLst>
          </p:cNvPr>
          <p:cNvSpPr>
            <a:spLocks noGrp="1"/>
          </p:cNvSpPr>
          <p:nvPr>
            <p:ph type="sldNum" sz="quarter" idx="12"/>
          </p:nvPr>
        </p:nvSpPr>
        <p:spPr/>
        <p:txBody>
          <a:bodyPr/>
          <a:lstStyle/>
          <a:p>
            <a:fld id="{F03901BF-A0B0-4528-ABA9-F8B6E5A1344C}" type="slidenum">
              <a:rPr kumimoji="1" lang="ja-JP" altLang="en-US" smtClean="0"/>
              <a:t>‹#›</a:t>
            </a:fld>
            <a:endParaRPr kumimoji="1" lang="ja-JP" altLang="en-US"/>
          </a:p>
        </p:txBody>
      </p:sp>
    </p:spTree>
    <p:extLst>
      <p:ext uri="{BB962C8B-B14F-4D97-AF65-F5344CB8AC3E}">
        <p14:creationId xmlns:p14="http://schemas.microsoft.com/office/powerpoint/2010/main" val="2543960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CFA3DE-4D79-42DD-8666-B25EFF823D4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9FFA9A7-20CD-4D37-B66C-CF4F6F8506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99B0951-36DE-4D03-B221-B2A725B519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812E734-2739-4EEF-BBEA-6624B7F11EE2}"/>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ABD288CB-9D80-4E7D-AE68-DBEBF5CCD68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246E1F2-365F-4354-A6E5-3D417E635034}"/>
              </a:ext>
            </a:extLst>
          </p:cNvPr>
          <p:cNvSpPr>
            <a:spLocks noGrp="1"/>
          </p:cNvSpPr>
          <p:nvPr>
            <p:ph type="sldNum" sz="quarter" idx="12"/>
          </p:nvPr>
        </p:nvSpPr>
        <p:spPr/>
        <p:txBody>
          <a:bodyPr/>
          <a:lstStyle/>
          <a:p>
            <a:fld id="{F03901BF-A0B0-4528-ABA9-F8B6E5A1344C}" type="slidenum">
              <a:rPr kumimoji="1" lang="ja-JP" altLang="en-US" smtClean="0"/>
              <a:t>‹#›</a:t>
            </a:fld>
            <a:endParaRPr kumimoji="1" lang="ja-JP" altLang="en-US"/>
          </a:p>
        </p:txBody>
      </p:sp>
    </p:spTree>
    <p:extLst>
      <p:ext uri="{BB962C8B-B14F-4D97-AF65-F5344CB8AC3E}">
        <p14:creationId xmlns:p14="http://schemas.microsoft.com/office/powerpoint/2010/main" val="3984405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2507C9-0E0B-49AF-A9BF-3262562791E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1982B15-B5E5-4C08-B483-5EAE64C5C0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B83B5C7-4233-47A0-A33C-88110DC64B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D4415DD-141C-4989-B6BE-9A118974BD0E}"/>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3C9D4A01-B07A-4C70-AFE2-B40EC1FA0E2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E64798D-02DD-423C-9D2F-5D212FA07B79}"/>
              </a:ext>
            </a:extLst>
          </p:cNvPr>
          <p:cNvSpPr>
            <a:spLocks noGrp="1"/>
          </p:cNvSpPr>
          <p:nvPr>
            <p:ph type="sldNum" sz="quarter" idx="12"/>
          </p:nvPr>
        </p:nvSpPr>
        <p:spPr/>
        <p:txBody>
          <a:bodyPr/>
          <a:lstStyle/>
          <a:p>
            <a:fld id="{F03901BF-A0B0-4528-ABA9-F8B6E5A1344C}" type="slidenum">
              <a:rPr kumimoji="1" lang="ja-JP" altLang="en-US" smtClean="0"/>
              <a:t>‹#›</a:t>
            </a:fld>
            <a:endParaRPr kumimoji="1" lang="ja-JP" altLang="en-US"/>
          </a:p>
        </p:txBody>
      </p:sp>
    </p:spTree>
    <p:extLst>
      <p:ext uri="{BB962C8B-B14F-4D97-AF65-F5344CB8AC3E}">
        <p14:creationId xmlns:p14="http://schemas.microsoft.com/office/powerpoint/2010/main" val="3370253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CBCFCBE-D450-4B5A-81B6-2D19595C50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77D5FC0-3BCF-4F82-B3A1-1F7FFEC99C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193BEE2-BCA7-4F78-B0DD-C89A3D1D7E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a:extLst>
              <a:ext uri="{FF2B5EF4-FFF2-40B4-BE49-F238E27FC236}">
                <a16:creationId xmlns:a16="http://schemas.microsoft.com/office/drawing/2014/main" id="{4279007D-16BF-4E0E-B398-BF9D2E7571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1779317-3D3C-4E45-A292-11EBDC7807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901BF-A0B0-4528-ABA9-F8B6E5A1344C}" type="slidenum">
              <a:rPr kumimoji="1" lang="ja-JP" altLang="en-US" smtClean="0"/>
              <a:t>‹#›</a:t>
            </a:fld>
            <a:endParaRPr kumimoji="1" lang="ja-JP" altLang="en-US"/>
          </a:p>
        </p:txBody>
      </p:sp>
    </p:spTree>
    <p:extLst>
      <p:ext uri="{BB962C8B-B14F-4D97-AF65-F5344CB8AC3E}">
        <p14:creationId xmlns:p14="http://schemas.microsoft.com/office/powerpoint/2010/main" val="3505837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a:extLst>
              <a:ext uri="{FF2B5EF4-FFF2-40B4-BE49-F238E27FC236}">
                <a16:creationId xmlns:a16="http://schemas.microsoft.com/office/drawing/2014/main" id="{2527DA68-DC54-4C6C-B9A3-2A3A5E96174A}"/>
              </a:ext>
            </a:extLst>
          </p:cNvPr>
          <p:cNvCxnSpPr>
            <a:cxnSpLocks/>
          </p:cNvCxnSpPr>
          <p:nvPr/>
        </p:nvCxnSpPr>
        <p:spPr>
          <a:xfrm>
            <a:off x="2537478" y="2004181"/>
            <a:ext cx="7189615" cy="0"/>
          </a:xfrm>
          <a:prstGeom prst="line">
            <a:avLst/>
          </a:prstGeom>
          <a:ln w="19050">
            <a:gradFill flip="none" rotWithShape="1">
              <a:gsLst>
                <a:gs pos="0">
                  <a:srgbClr val="33CCCC"/>
                </a:gs>
                <a:gs pos="100000">
                  <a:srgbClr val="0066CC"/>
                </a:gs>
              </a:gsLst>
              <a:lin ang="10800000" scaled="1"/>
              <a:tileRect/>
            </a:gradFill>
          </a:ln>
          <a:effectLst>
            <a:outerShdw blurRad="38100" dist="127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11" name="テキスト ボックス 10">
            <a:extLst>
              <a:ext uri="{FF2B5EF4-FFF2-40B4-BE49-F238E27FC236}">
                <a16:creationId xmlns:a16="http://schemas.microsoft.com/office/drawing/2014/main" id="{45F542BC-3143-4B24-A65D-7D65508D49E5}"/>
              </a:ext>
            </a:extLst>
          </p:cNvPr>
          <p:cNvSpPr txBox="1"/>
          <p:nvPr/>
        </p:nvSpPr>
        <p:spPr>
          <a:xfrm>
            <a:off x="36285" y="3425317"/>
            <a:ext cx="12192000" cy="1754326"/>
          </a:xfrm>
          <a:prstGeom prst="rect">
            <a:avLst/>
          </a:prstGeom>
          <a:noFill/>
          <a:effectLst>
            <a:glow rad="1320800">
              <a:schemeClr val="tx1">
                <a:alpha val="56000"/>
              </a:schemeClr>
            </a:glow>
          </a:effectLst>
        </p:spPr>
        <p:txBody>
          <a:bodyPr wrap="square" rtlCol="0">
            <a:spAutoFit/>
          </a:bodyPr>
          <a:lstStyle/>
          <a:p>
            <a:pPr algn="ctr"/>
            <a:r>
              <a:rPr kumimoji="1" lang="ja-JP" altLang="en-US" sz="6000" b="1" spc="150" dirty="0">
                <a:solidFill>
                  <a:schemeClr val="bg1"/>
                </a:solidFill>
                <a:effectLst>
                  <a:outerShdw blurRad="50800" dist="63500" dir="2700000" algn="tl" rotWithShape="0">
                    <a:prstClr val="black">
                      <a:alpha val="75000"/>
                    </a:prstClr>
                  </a:outerShdw>
                </a:effectLst>
                <a:latin typeface="メイリオ" panose="020B0604030504040204" pitchFamily="50" charset="-128"/>
                <a:ea typeface="メイリオ" panose="020B0604030504040204" pitchFamily="50" charset="-128"/>
              </a:rPr>
              <a:t>タイトル</a:t>
            </a:r>
            <a:endParaRPr kumimoji="1" lang="en-US" altLang="ja-JP" sz="6000" b="1" spc="150" dirty="0">
              <a:solidFill>
                <a:schemeClr val="bg1"/>
              </a:solidFill>
              <a:effectLst>
                <a:outerShdw blurRad="50800" dist="63500" dir="2700000" algn="tl" rotWithShape="0">
                  <a:prstClr val="black">
                    <a:alpha val="75000"/>
                  </a:prstClr>
                </a:outerShdw>
              </a:effectLst>
              <a:latin typeface="メイリオ" panose="020B0604030504040204" pitchFamily="50" charset="-128"/>
              <a:ea typeface="メイリオ" panose="020B0604030504040204" pitchFamily="50" charset="-128"/>
            </a:endParaRPr>
          </a:p>
          <a:p>
            <a:pPr algn="ctr"/>
            <a:r>
              <a:rPr lang="ja-JP" altLang="en-US" sz="4400" b="1" spc="150" dirty="0">
                <a:solidFill>
                  <a:schemeClr val="bg1"/>
                </a:solidFill>
                <a:effectLst>
                  <a:outerShdw blurRad="50800" dist="63500" dir="2700000" algn="tl" rotWithShape="0">
                    <a:prstClr val="black">
                      <a:alpha val="75000"/>
                    </a:prstClr>
                  </a:outerShdw>
                </a:effectLst>
                <a:latin typeface="メイリオ" panose="020B0604030504040204" pitchFamily="50" charset="-128"/>
                <a:ea typeface="メイリオ" panose="020B0604030504040204" pitchFamily="50" charset="-128"/>
              </a:rPr>
              <a:t>サブタイトルがあればタイトルより小さめに</a:t>
            </a:r>
            <a:endParaRPr kumimoji="1" lang="ja-JP" altLang="en-US" sz="4400" b="1" spc="150" dirty="0">
              <a:solidFill>
                <a:schemeClr val="bg1"/>
              </a:solidFill>
              <a:effectLst>
                <a:outerShdw blurRad="50800" dist="63500" dir="2700000" algn="tl" rotWithShape="0">
                  <a:prstClr val="black">
                    <a:alpha val="75000"/>
                  </a:prstClr>
                </a:outerShdw>
              </a:effectLst>
              <a:latin typeface="メイリオ" panose="020B0604030504040204" pitchFamily="50" charset="-128"/>
              <a:ea typeface="メイリオ" panose="020B0604030504040204" pitchFamily="50" charset="-128"/>
            </a:endParaRPr>
          </a:p>
        </p:txBody>
      </p:sp>
      <p:pic>
        <p:nvPicPr>
          <p:cNvPr id="22" name="図 21" descr="文字が書かれている&#10;&#10;中程度の精度で自動的に生成された説明">
            <a:extLst>
              <a:ext uri="{FF2B5EF4-FFF2-40B4-BE49-F238E27FC236}">
                <a16:creationId xmlns:a16="http://schemas.microsoft.com/office/drawing/2014/main" id="{4B2A9974-CEB0-4CF9-8FDC-98C074D312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2000" y="1170909"/>
            <a:ext cx="1568000" cy="429665"/>
          </a:xfrm>
          <a:prstGeom prst="rect">
            <a:avLst/>
          </a:prstGeom>
        </p:spPr>
      </p:pic>
      <p:sp>
        <p:nvSpPr>
          <p:cNvPr id="2" name="テキスト ボックス 1">
            <a:extLst>
              <a:ext uri="{FF2B5EF4-FFF2-40B4-BE49-F238E27FC236}">
                <a16:creationId xmlns:a16="http://schemas.microsoft.com/office/drawing/2014/main" id="{4426B6C2-B070-F56D-AC92-17EF357D84CB}"/>
              </a:ext>
            </a:extLst>
          </p:cNvPr>
          <p:cNvSpPr txBox="1"/>
          <p:nvPr/>
        </p:nvSpPr>
        <p:spPr>
          <a:xfrm>
            <a:off x="8204200" y="6231446"/>
            <a:ext cx="3877985" cy="369332"/>
          </a:xfrm>
          <a:prstGeom prst="rect">
            <a:avLst/>
          </a:prstGeom>
          <a:noFill/>
        </p:spPr>
        <p:txBody>
          <a:bodyPr wrap="none" rtlCol="0">
            <a:spAutoFit/>
          </a:bodyPr>
          <a:lstStyle/>
          <a:p>
            <a:r>
              <a:rPr kumimoji="1" lang="ja-JP" altLang="en-US" dirty="0"/>
              <a:t>日にちを入れるならここがいいです</a:t>
            </a:r>
          </a:p>
        </p:txBody>
      </p:sp>
    </p:spTree>
    <p:extLst>
      <p:ext uri="{BB962C8B-B14F-4D97-AF65-F5344CB8AC3E}">
        <p14:creationId xmlns:p14="http://schemas.microsoft.com/office/powerpoint/2010/main" val="2079307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CB97ED2B-0B6E-44CA-9A1F-144EA4860D37}"/>
              </a:ext>
            </a:extLst>
          </p:cNvPr>
          <p:cNvSpPr txBox="1"/>
          <p:nvPr/>
        </p:nvSpPr>
        <p:spPr>
          <a:xfrm>
            <a:off x="0" y="3075057"/>
            <a:ext cx="2933700" cy="707886"/>
          </a:xfrm>
          <a:prstGeom prst="rect">
            <a:avLst/>
          </a:prstGeom>
          <a:noFill/>
          <a:effectLst>
            <a:glow rad="1320800">
              <a:schemeClr val="tx1">
                <a:alpha val="56000"/>
              </a:schemeClr>
            </a:glow>
          </a:effectLst>
        </p:spPr>
        <p:txBody>
          <a:bodyPr wrap="square" rtlCol="0">
            <a:spAutoFit/>
          </a:bodyPr>
          <a:lstStyle/>
          <a:p>
            <a:pPr algn="ctr"/>
            <a:r>
              <a:rPr kumimoji="1" lang="ja-JP" altLang="en-US" sz="4000" b="1" dirty="0">
                <a:solidFill>
                  <a:schemeClr val="bg1"/>
                </a:solidFill>
                <a:latin typeface="メイリオ" panose="020B0604030504040204" pitchFamily="50" charset="-128"/>
                <a:ea typeface="メイリオ" panose="020B0604030504040204" pitchFamily="50" charset="-128"/>
              </a:rPr>
              <a:t>目 次</a:t>
            </a:r>
          </a:p>
        </p:txBody>
      </p:sp>
      <p:grpSp>
        <p:nvGrpSpPr>
          <p:cNvPr id="29" name="グループ化 28">
            <a:extLst>
              <a:ext uri="{FF2B5EF4-FFF2-40B4-BE49-F238E27FC236}">
                <a16:creationId xmlns:a16="http://schemas.microsoft.com/office/drawing/2014/main" id="{ACC3DCDA-8FD4-43AD-8D7D-4E7E4619E25D}"/>
              </a:ext>
            </a:extLst>
          </p:cNvPr>
          <p:cNvGrpSpPr/>
          <p:nvPr/>
        </p:nvGrpSpPr>
        <p:grpSpPr>
          <a:xfrm>
            <a:off x="3048000" y="508426"/>
            <a:ext cx="6819900" cy="1079074"/>
            <a:chOff x="3759200" y="838626"/>
            <a:chExt cx="6819900" cy="1079074"/>
          </a:xfrm>
        </p:grpSpPr>
        <p:sp>
          <p:nvSpPr>
            <p:cNvPr id="16" name="正方形/長方形 15">
              <a:extLst>
                <a:ext uri="{FF2B5EF4-FFF2-40B4-BE49-F238E27FC236}">
                  <a16:creationId xmlns:a16="http://schemas.microsoft.com/office/drawing/2014/main" id="{3790F09E-CB6F-4229-870B-B632F364D765}"/>
                </a:ext>
              </a:extLst>
            </p:cNvPr>
            <p:cNvSpPr/>
            <p:nvPr/>
          </p:nvSpPr>
          <p:spPr>
            <a:xfrm>
              <a:off x="4360334" y="1146174"/>
              <a:ext cx="6218766" cy="771526"/>
            </a:xfrm>
            <a:prstGeom prst="rect">
              <a:avLst/>
            </a:prstGeom>
            <a:solidFill>
              <a:schemeClr val="bg1"/>
            </a:solidFill>
            <a:ln w="25400">
              <a:gradFill>
                <a:gsLst>
                  <a:gs pos="0">
                    <a:srgbClr val="33CCCC"/>
                  </a:gs>
                  <a:gs pos="100000">
                    <a:srgbClr val="0066CC"/>
                  </a:gs>
                </a:gsLst>
                <a:lin ang="5400000" scaled="1"/>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10349179-3714-4D18-A725-6E2FD0746807}"/>
                </a:ext>
              </a:extLst>
            </p:cNvPr>
            <p:cNvSpPr txBox="1"/>
            <p:nvPr/>
          </p:nvSpPr>
          <p:spPr>
            <a:xfrm>
              <a:off x="3759200" y="838626"/>
              <a:ext cx="1054100" cy="707886"/>
            </a:xfrm>
            <a:prstGeom prst="rect">
              <a:avLst/>
            </a:prstGeom>
            <a:solidFill>
              <a:schemeClr val="bg1"/>
            </a:solidFill>
            <a:ln>
              <a:noFill/>
            </a:ln>
            <a:effectLst/>
          </p:spPr>
          <p:txBody>
            <a:bodyPr wrap="square" rtlCol="0">
              <a:spAutoFit/>
            </a:bodyPr>
            <a:lstStyle/>
            <a:p>
              <a:pPr algn="ctr"/>
              <a:r>
                <a:rPr kumimoji="1" lang="ja-JP" altLang="en-US" sz="4000" b="1" spc="-1500" dirty="0">
                  <a:gradFill flip="none" rotWithShape="1">
                    <a:gsLst>
                      <a:gs pos="0">
                        <a:srgbClr val="0066CC"/>
                      </a:gs>
                      <a:gs pos="100000">
                        <a:srgbClr val="33CCCC"/>
                      </a:gs>
                    </a:gsLst>
                    <a:lin ang="16200000" scaled="1"/>
                    <a:tileRect/>
                  </a:gradFill>
                  <a:effectLst>
                    <a:outerShdw blurRad="50800" dist="38100" dir="2700000" algn="tl" rotWithShape="0">
                      <a:prstClr val="black">
                        <a:alpha val="40000"/>
                      </a:prstClr>
                    </a:outerShdw>
                  </a:effectLst>
                  <a:latin typeface="+mn-ea"/>
                </a:rPr>
                <a:t>０１</a:t>
              </a:r>
            </a:p>
          </p:txBody>
        </p:sp>
        <p:sp>
          <p:nvSpPr>
            <p:cNvPr id="18" name="字幕 6">
              <a:extLst>
                <a:ext uri="{FF2B5EF4-FFF2-40B4-BE49-F238E27FC236}">
                  <a16:creationId xmlns:a16="http://schemas.microsoft.com/office/drawing/2014/main" id="{FFAFBC4B-7C45-4202-9275-306B7EAAACC4}"/>
                </a:ext>
              </a:extLst>
            </p:cNvPr>
            <p:cNvSpPr txBox="1">
              <a:spLocks/>
            </p:cNvSpPr>
            <p:nvPr/>
          </p:nvSpPr>
          <p:spPr>
            <a:xfrm>
              <a:off x="5166588" y="1257300"/>
              <a:ext cx="4167912" cy="6477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4000"/>
                </a:lnSpc>
              </a:pPr>
              <a:r>
                <a:rPr lang="ja-JP" altLang="en-US" sz="2800" dirty="0">
                  <a:latin typeface="メイリオ" panose="020B0604030504040204" pitchFamily="50" charset="-128"/>
                  <a:ea typeface="メイリオ" panose="020B0604030504040204" pitchFamily="50" charset="-128"/>
                </a:rPr>
                <a:t>配色について</a:t>
              </a:r>
            </a:p>
          </p:txBody>
        </p:sp>
      </p:grpSp>
      <p:grpSp>
        <p:nvGrpSpPr>
          <p:cNvPr id="31" name="グループ化 30">
            <a:extLst>
              <a:ext uri="{FF2B5EF4-FFF2-40B4-BE49-F238E27FC236}">
                <a16:creationId xmlns:a16="http://schemas.microsoft.com/office/drawing/2014/main" id="{3EC6D5DA-9EBD-42C1-A095-3CC5FA3A9933}"/>
              </a:ext>
            </a:extLst>
          </p:cNvPr>
          <p:cNvGrpSpPr/>
          <p:nvPr/>
        </p:nvGrpSpPr>
        <p:grpSpPr>
          <a:xfrm>
            <a:off x="3615267" y="1905426"/>
            <a:ext cx="6908800" cy="1079074"/>
            <a:chOff x="4216400" y="2108626"/>
            <a:chExt cx="6908800" cy="1079074"/>
          </a:xfrm>
        </p:grpSpPr>
        <p:sp>
          <p:nvSpPr>
            <p:cNvPr id="19" name="正方形/長方形 18">
              <a:extLst>
                <a:ext uri="{FF2B5EF4-FFF2-40B4-BE49-F238E27FC236}">
                  <a16:creationId xmlns:a16="http://schemas.microsoft.com/office/drawing/2014/main" id="{23067FA5-C3B3-4DBE-9939-17EAC3E6B4D3}"/>
                </a:ext>
              </a:extLst>
            </p:cNvPr>
            <p:cNvSpPr/>
            <p:nvPr/>
          </p:nvSpPr>
          <p:spPr>
            <a:xfrm>
              <a:off x="4906434" y="2416174"/>
              <a:ext cx="6218766" cy="771526"/>
            </a:xfrm>
            <a:prstGeom prst="rect">
              <a:avLst/>
            </a:prstGeom>
            <a:solidFill>
              <a:schemeClr val="bg1"/>
            </a:solidFill>
            <a:ln w="25400">
              <a:gradFill>
                <a:gsLst>
                  <a:gs pos="0">
                    <a:srgbClr val="33CCCC"/>
                  </a:gs>
                  <a:gs pos="100000">
                    <a:srgbClr val="0066CC"/>
                  </a:gs>
                </a:gsLst>
                <a:lin ang="5400000" scaled="1"/>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8DC2670D-1A45-447A-84A9-B88F679495ED}"/>
                </a:ext>
              </a:extLst>
            </p:cNvPr>
            <p:cNvSpPr txBox="1"/>
            <p:nvPr/>
          </p:nvSpPr>
          <p:spPr>
            <a:xfrm>
              <a:off x="4216400" y="2108626"/>
              <a:ext cx="1143000" cy="707886"/>
            </a:xfrm>
            <a:prstGeom prst="rect">
              <a:avLst/>
            </a:prstGeom>
            <a:solidFill>
              <a:schemeClr val="bg1"/>
            </a:solidFill>
            <a:ln>
              <a:noFill/>
            </a:ln>
            <a:effectLst/>
          </p:spPr>
          <p:txBody>
            <a:bodyPr wrap="square" rtlCol="0">
              <a:spAutoFit/>
            </a:bodyPr>
            <a:lstStyle/>
            <a:p>
              <a:pPr algn="ctr"/>
              <a:r>
                <a:rPr kumimoji="1" lang="ja-JP" altLang="en-US" sz="4000" b="1" spc="-1500" dirty="0">
                  <a:gradFill flip="none" rotWithShape="1">
                    <a:gsLst>
                      <a:gs pos="0">
                        <a:srgbClr val="0066CC"/>
                      </a:gs>
                      <a:gs pos="100000">
                        <a:srgbClr val="33CCCC"/>
                      </a:gs>
                    </a:gsLst>
                    <a:lin ang="16200000" scaled="1"/>
                    <a:tileRect/>
                  </a:gradFill>
                  <a:effectLst>
                    <a:outerShdw blurRad="50800" dist="38100" dir="2700000" algn="tl" rotWithShape="0">
                      <a:prstClr val="black">
                        <a:alpha val="40000"/>
                      </a:prstClr>
                    </a:outerShdw>
                  </a:effectLst>
                  <a:latin typeface="+mn-ea"/>
                </a:rPr>
                <a:t>０２</a:t>
              </a:r>
            </a:p>
          </p:txBody>
        </p:sp>
        <p:sp>
          <p:nvSpPr>
            <p:cNvPr id="21" name="字幕 6">
              <a:extLst>
                <a:ext uri="{FF2B5EF4-FFF2-40B4-BE49-F238E27FC236}">
                  <a16:creationId xmlns:a16="http://schemas.microsoft.com/office/drawing/2014/main" id="{95B53174-FE34-4909-A59A-5D3A75A431C0}"/>
                </a:ext>
              </a:extLst>
            </p:cNvPr>
            <p:cNvSpPr txBox="1">
              <a:spLocks/>
            </p:cNvSpPr>
            <p:nvPr/>
          </p:nvSpPr>
          <p:spPr>
            <a:xfrm>
              <a:off x="5753100" y="2540000"/>
              <a:ext cx="5321300" cy="6477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4000"/>
                </a:lnSpc>
              </a:pPr>
              <a:r>
                <a:rPr lang="ja-JP" altLang="en-US" sz="2800" dirty="0">
                  <a:latin typeface="メイリオ" panose="020B0604030504040204" pitchFamily="50" charset="-128"/>
                  <a:ea typeface="メイリオ" panose="020B0604030504040204" pitchFamily="50" charset="-128"/>
                </a:rPr>
                <a:t>表紙の写真について</a:t>
              </a:r>
            </a:p>
          </p:txBody>
        </p:sp>
      </p:grpSp>
      <p:grpSp>
        <p:nvGrpSpPr>
          <p:cNvPr id="32" name="グループ化 31">
            <a:extLst>
              <a:ext uri="{FF2B5EF4-FFF2-40B4-BE49-F238E27FC236}">
                <a16:creationId xmlns:a16="http://schemas.microsoft.com/office/drawing/2014/main" id="{7CB05D62-4AB2-4CFE-B202-B0FD6A17C4DA}"/>
              </a:ext>
            </a:extLst>
          </p:cNvPr>
          <p:cNvGrpSpPr/>
          <p:nvPr/>
        </p:nvGrpSpPr>
        <p:grpSpPr>
          <a:xfrm>
            <a:off x="4271434" y="3302426"/>
            <a:ext cx="6908800" cy="1079074"/>
            <a:chOff x="4673600" y="3378626"/>
            <a:chExt cx="6908800" cy="1079074"/>
          </a:xfrm>
        </p:grpSpPr>
        <p:sp>
          <p:nvSpPr>
            <p:cNvPr id="22" name="正方形/長方形 21">
              <a:extLst>
                <a:ext uri="{FF2B5EF4-FFF2-40B4-BE49-F238E27FC236}">
                  <a16:creationId xmlns:a16="http://schemas.microsoft.com/office/drawing/2014/main" id="{3AEF3AE5-5417-49E1-B9C7-5ADCC4B800AD}"/>
                </a:ext>
              </a:extLst>
            </p:cNvPr>
            <p:cNvSpPr/>
            <p:nvPr/>
          </p:nvSpPr>
          <p:spPr>
            <a:xfrm>
              <a:off x="5363634" y="3686174"/>
              <a:ext cx="6218766" cy="771526"/>
            </a:xfrm>
            <a:prstGeom prst="rect">
              <a:avLst/>
            </a:prstGeom>
            <a:solidFill>
              <a:schemeClr val="bg1"/>
            </a:solidFill>
            <a:ln w="25400">
              <a:gradFill>
                <a:gsLst>
                  <a:gs pos="0">
                    <a:srgbClr val="33CCCC"/>
                  </a:gs>
                  <a:gs pos="100000">
                    <a:srgbClr val="0066CC"/>
                  </a:gs>
                </a:gsLst>
                <a:lin ang="5400000" scaled="1"/>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5CC59215-B087-4D52-82D0-6578D071E54F}"/>
                </a:ext>
              </a:extLst>
            </p:cNvPr>
            <p:cNvSpPr txBox="1"/>
            <p:nvPr/>
          </p:nvSpPr>
          <p:spPr>
            <a:xfrm>
              <a:off x="4673600" y="3378626"/>
              <a:ext cx="1143000" cy="707886"/>
            </a:xfrm>
            <a:prstGeom prst="rect">
              <a:avLst/>
            </a:prstGeom>
            <a:solidFill>
              <a:schemeClr val="bg1"/>
            </a:solidFill>
            <a:ln>
              <a:noFill/>
            </a:ln>
            <a:effectLst/>
          </p:spPr>
          <p:txBody>
            <a:bodyPr wrap="square" rtlCol="0">
              <a:spAutoFit/>
            </a:bodyPr>
            <a:lstStyle/>
            <a:p>
              <a:pPr algn="ctr"/>
              <a:r>
                <a:rPr kumimoji="1" lang="ja-JP" altLang="en-US" sz="4000" b="1" spc="-1500" dirty="0">
                  <a:gradFill flip="none" rotWithShape="1">
                    <a:gsLst>
                      <a:gs pos="0">
                        <a:srgbClr val="0066CC"/>
                      </a:gs>
                      <a:gs pos="100000">
                        <a:srgbClr val="33CCCC"/>
                      </a:gs>
                    </a:gsLst>
                    <a:lin ang="16200000" scaled="1"/>
                    <a:tileRect/>
                  </a:gradFill>
                  <a:effectLst>
                    <a:outerShdw blurRad="50800" dist="38100" dir="2700000" algn="tl" rotWithShape="0">
                      <a:prstClr val="black">
                        <a:alpha val="40000"/>
                      </a:prstClr>
                    </a:outerShdw>
                  </a:effectLst>
                  <a:latin typeface="+mn-ea"/>
                </a:rPr>
                <a:t>０３</a:t>
              </a:r>
            </a:p>
          </p:txBody>
        </p:sp>
        <p:sp>
          <p:nvSpPr>
            <p:cNvPr id="24" name="字幕 6">
              <a:extLst>
                <a:ext uri="{FF2B5EF4-FFF2-40B4-BE49-F238E27FC236}">
                  <a16:creationId xmlns:a16="http://schemas.microsoft.com/office/drawing/2014/main" id="{2671DE82-523D-4918-BD78-A189B12A120F}"/>
                </a:ext>
              </a:extLst>
            </p:cNvPr>
            <p:cNvSpPr txBox="1">
              <a:spLocks/>
            </p:cNvSpPr>
            <p:nvPr/>
          </p:nvSpPr>
          <p:spPr>
            <a:xfrm>
              <a:off x="6299200" y="3797300"/>
              <a:ext cx="5232400" cy="6477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4000"/>
                </a:lnSpc>
              </a:pPr>
              <a:r>
                <a:rPr lang="ja-JP" altLang="en-US" sz="2800" dirty="0">
                  <a:latin typeface="メイリオ" panose="020B0604030504040204" pitchFamily="50" charset="-128"/>
                  <a:ea typeface="メイリオ" panose="020B0604030504040204" pitchFamily="50" charset="-128"/>
                </a:rPr>
                <a:t>見出し</a:t>
              </a:r>
            </a:p>
          </p:txBody>
        </p:sp>
      </p:grpSp>
      <p:grpSp>
        <p:nvGrpSpPr>
          <p:cNvPr id="33" name="グループ化 32">
            <a:extLst>
              <a:ext uri="{FF2B5EF4-FFF2-40B4-BE49-F238E27FC236}">
                <a16:creationId xmlns:a16="http://schemas.microsoft.com/office/drawing/2014/main" id="{F8B5456C-6F86-4084-9642-8B1D4D850052}"/>
              </a:ext>
            </a:extLst>
          </p:cNvPr>
          <p:cNvGrpSpPr/>
          <p:nvPr/>
        </p:nvGrpSpPr>
        <p:grpSpPr>
          <a:xfrm>
            <a:off x="4927600" y="4699426"/>
            <a:ext cx="6908800" cy="1079074"/>
            <a:chOff x="4876800" y="4877226"/>
            <a:chExt cx="6908800" cy="1079074"/>
          </a:xfrm>
        </p:grpSpPr>
        <p:sp>
          <p:nvSpPr>
            <p:cNvPr id="25" name="正方形/長方形 24">
              <a:extLst>
                <a:ext uri="{FF2B5EF4-FFF2-40B4-BE49-F238E27FC236}">
                  <a16:creationId xmlns:a16="http://schemas.microsoft.com/office/drawing/2014/main" id="{56809F78-F3A9-4C9E-B05F-E5146731DA1A}"/>
                </a:ext>
              </a:extLst>
            </p:cNvPr>
            <p:cNvSpPr/>
            <p:nvPr/>
          </p:nvSpPr>
          <p:spPr>
            <a:xfrm>
              <a:off x="5566834" y="5184774"/>
              <a:ext cx="6218766" cy="771526"/>
            </a:xfrm>
            <a:prstGeom prst="rect">
              <a:avLst/>
            </a:prstGeom>
            <a:solidFill>
              <a:schemeClr val="bg1"/>
            </a:solidFill>
            <a:ln w="25400">
              <a:gradFill>
                <a:gsLst>
                  <a:gs pos="0">
                    <a:srgbClr val="33CCCC"/>
                  </a:gs>
                  <a:gs pos="100000">
                    <a:srgbClr val="0066CC"/>
                  </a:gs>
                </a:gsLst>
                <a:lin ang="5400000" scaled="1"/>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E8D45407-E106-4554-B446-22A0877C7766}"/>
                </a:ext>
              </a:extLst>
            </p:cNvPr>
            <p:cNvSpPr txBox="1"/>
            <p:nvPr/>
          </p:nvSpPr>
          <p:spPr>
            <a:xfrm>
              <a:off x="4876800" y="4877226"/>
              <a:ext cx="1143000" cy="707886"/>
            </a:xfrm>
            <a:prstGeom prst="rect">
              <a:avLst/>
            </a:prstGeom>
            <a:solidFill>
              <a:schemeClr val="bg1"/>
            </a:solidFill>
            <a:ln>
              <a:noFill/>
            </a:ln>
            <a:effectLst/>
          </p:spPr>
          <p:txBody>
            <a:bodyPr wrap="square" rtlCol="0">
              <a:spAutoFit/>
            </a:bodyPr>
            <a:lstStyle/>
            <a:p>
              <a:pPr algn="ctr"/>
              <a:r>
                <a:rPr kumimoji="1" lang="ja-JP" altLang="en-US" sz="4000" b="1" spc="-1500" dirty="0">
                  <a:gradFill flip="none" rotWithShape="1">
                    <a:gsLst>
                      <a:gs pos="0">
                        <a:srgbClr val="0066CC"/>
                      </a:gs>
                      <a:gs pos="100000">
                        <a:srgbClr val="33CCCC"/>
                      </a:gs>
                    </a:gsLst>
                    <a:lin ang="16200000" scaled="1"/>
                    <a:tileRect/>
                  </a:gradFill>
                  <a:effectLst>
                    <a:outerShdw blurRad="50800" dist="38100" dir="2700000" algn="tl" rotWithShape="0">
                      <a:prstClr val="black">
                        <a:alpha val="40000"/>
                      </a:prstClr>
                    </a:outerShdw>
                  </a:effectLst>
                  <a:latin typeface="+mn-ea"/>
                </a:rPr>
                <a:t>０４</a:t>
              </a:r>
            </a:p>
          </p:txBody>
        </p:sp>
        <p:sp>
          <p:nvSpPr>
            <p:cNvPr id="27" name="字幕 6">
              <a:extLst>
                <a:ext uri="{FF2B5EF4-FFF2-40B4-BE49-F238E27FC236}">
                  <a16:creationId xmlns:a16="http://schemas.microsoft.com/office/drawing/2014/main" id="{C02C1331-52E6-4DF8-9348-176BE2D8F86D}"/>
                </a:ext>
              </a:extLst>
            </p:cNvPr>
            <p:cNvSpPr txBox="1">
              <a:spLocks/>
            </p:cNvSpPr>
            <p:nvPr/>
          </p:nvSpPr>
          <p:spPr>
            <a:xfrm>
              <a:off x="6413500" y="5308600"/>
              <a:ext cx="5321300" cy="6477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4000"/>
                </a:lnSpc>
              </a:pPr>
              <a:r>
                <a:rPr lang="ja-JP" altLang="en-US" sz="2800" dirty="0">
                  <a:latin typeface="メイリオ" panose="020B0604030504040204" pitchFamily="50" charset="-128"/>
                  <a:ea typeface="メイリオ" panose="020B0604030504040204" pitchFamily="50" charset="-128"/>
                </a:rPr>
                <a:t>見出し</a:t>
              </a:r>
            </a:p>
          </p:txBody>
        </p:sp>
      </p:grpSp>
      <p:sp>
        <p:nvSpPr>
          <p:cNvPr id="35" name="スライド番号プレースホルダー 34">
            <a:extLst>
              <a:ext uri="{FF2B5EF4-FFF2-40B4-BE49-F238E27FC236}">
                <a16:creationId xmlns:a16="http://schemas.microsoft.com/office/drawing/2014/main" id="{CF2CBE9D-A8BD-44ED-945F-3EBB7C14E9E5}"/>
              </a:ext>
            </a:extLst>
          </p:cNvPr>
          <p:cNvSpPr>
            <a:spLocks noGrp="1"/>
          </p:cNvSpPr>
          <p:nvPr>
            <p:ph type="sldNum" sz="quarter" idx="12"/>
          </p:nvPr>
        </p:nvSpPr>
        <p:spPr/>
        <p:txBody>
          <a:bodyPr/>
          <a:lstStyle/>
          <a:p>
            <a:fld id="{F03901BF-A0B0-4528-ABA9-F8B6E5A1344C}" type="slidenum">
              <a:rPr kumimoji="1" lang="ja-JP" altLang="en-US" smtClean="0"/>
              <a:t>2</a:t>
            </a:fld>
            <a:endParaRPr kumimoji="1" lang="ja-JP" altLang="en-US"/>
          </a:p>
        </p:txBody>
      </p:sp>
    </p:spTree>
    <p:extLst>
      <p:ext uri="{BB962C8B-B14F-4D97-AF65-F5344CB8AC3E}">
        <p14:creationId xmlns:p14="http://schemas.microsoft.com/office/powerpoint/2010/main" val="528493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D5CDF25C-2211-44B2-8CC4-CBB64BDCBD32}"/>
              </a:ext>
            </a:extLst>
          </p:cNvPr>
          <p:cNvSpPr txBox="1"/>
          <p:nvPr/>
        </p:nvSpPr>
        <p:spPr>
          <a:xfrm>
            <a:off x="0" y="2734393"/>
            <a:ext cx="12192000" cy="830997"/>
          </a:xfrm>
          <a:prstGeom prst="rect">
            <a:avLst/>
          </a:prstGeom>
          <a:noFill/>
          <a:effectLst>
            <a:glow rad="1320800">
              <a:schemeClr val="tx1">
                <a:alpha val="56000"/>
              </a:schemeClr>
            </a:glow>
          </a:effectLst>
        </p:spPr>
        <p:txBody>
          <a:bodyPr wrap="square" rtlCol="0">
            <a:spAutoFit/>
          </a:bodyPr>
          <a:lstStyle/>
          <a:p>
            <a:pPr algn="ctr"/>
            <a:r>
              <a:rPr kumimoji="1" lang="en-US" altLang="ja-JP" sz="4800" dirty="0">
                <a:solidFill>
                  <a:schemeClr val="bg1"/>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rPr>
              <a:t>1</a:t>
            </a:r>
            <a:r>
              <a:rPr kumimoji="1" lang="ja-JP" altLang="en-US" sz="4800" dirty="0">
                <a:solidFill>
                  <a:schemeClr val="bg1"/>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rPr>
              <a:t>　配色について</a:t>
            </a:r>
          </a:p>
        </p:txBody>
      </p:sp>
      <p:sp>
        <p:nvSpPr>
          <p:cNvPr id="3" name="スライド番号プレースホルダー 2">
            <a:extLst>
              <a:ext uri="{FF2B5EF4-FFF2-40B4-BE49-F238E27FC236}">
                <a16:creationId xmlns:a16="http://schemas.microsoft.com/office/drawing/2014/main" id="{E13B3782-439A-4E30-B45D-0AFDE6FE4146}"/>
              </a:ext>
            </a:extLst>
          </p:cNvPr>
          <p:cNvSpPr>
            <a:spLocks noGrp="1"/>
          </p:cNvSpPr>
          <p:nvPr>
            <p:ph type="sldNum" sz="quarter" idx="4294967295"/>
          </p:nvPr>
        </p:nvSpPr>
        <p:spPr>
          <a:xfrm>
            <a:off x="8610600" y="6356350"/>
            <a:ext cx="2743200" cy="365125"/>
          </a:xfrm>
        </p:spPr>
        <p:txBody>
          <a:bodyPr/>
          <a:lstStyle/>
          <a:p>
            <a:fld id="{F03901BF-A0B0-4528-ABA9-F8B6E5A1344C}" type="slidenum">
              <a:rPr kumimoji="1" lang="ja-JP" altLang="en-US" smtClean="0"/>
              <a:t>3</a:t>
            </a:fld>
            <a:endParaRPr kumimoji="1" lang="ja-JP" altLang="en-US"/>
          </a:p>
        </p:txBody>
      </p:sp>
    </p:spTree>
    <p:extLst>
      <p:ext uri="{BB962C8B-B14F-4D97-AF65-F5344CB8AC3E}">
        <p14:creationId xmlns:p14="http://schemas.microsoft.com/office/powerpoint/2010/main" val="2657745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a:extLst>
              <a:ext uri="{FF2B5EF4-FFF2-40B4-BE49-F238E27FC236}">
                <a16:creationId xmlns:a16="http://schemas.microsoft.com/office/drawing/2014/main" id="{2F3BCCB8-0DC8-70A9-5B68-2E6BA0054EB1}"/>
              </a:ext>
            </a:extLst>
          </p:cNvPr>
          <p:cNvSpPr/>
          <p:nvPr/>
        </p:nvSpPr>
        <p:spPr>
          <a:xfrm>
            <a:off x="154075" y="3515013"/>
            <a:ext cx="4795296" cy="311396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16C4B488-A22F-4707-8710-5F893E01D89E}"/>
              </a:ext>
            </a:extLst>
          </p:cNvPr>
          <p:cNvSpPr txBox="1"/>
          <p:nvPr/>
        </p:nvSpPr>
        <p:spPr>
          <a:xfrm>
            <a:off x="129311" y="229026"/>
            <a:ext cx="5164142" cy="461665"/>
          </a:xfrm>
          <a:prstGeom prst="rect">
            <a:avLst/>
          </a:prstGeom>
          <a:noFill/>
          <a:effectLst>
            <a:glow rad="1320800">
              <a:schemeClr val="tx1">
                <a:alpha val="56000"/>
              </a:schemeClr>
            </a:glow>
          </a:effectLst>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rPr>
              <a:t>1</a:t>
            </a:r>
            <a:r>
              <a:rPr kumimoji="1" lang="ja-JP" altLang="en-US" sz="2400" dirty="0">
                <a:latin typeface="メイリオ" panose="020B0604030504040204" pitchFamily="50" charset="-128"/>
                <a:ea typeface="メイリオ" panose="020B0604030504040204" pitchFamily="50" charset="-128"/>
              </a:rPr>
              <a:t>　配色について</a:t>
            </a:r>
          </a:p>
        </p:txBody>
      </p:sp>
      <p:sp>
        <p:nvSpPr>
          <p:cNvPr id="2" name="スライド番号プレースホルダー 1">
            <a:extLst>
              <a:ext uri="{FF2B5EF4-FFF2-40B4-BE49-F238E27FC236}">
                <a16:creationId xmlns:a16="http://schemas.microsoft.com/office/drawing/2014/main" id="{F0004A5F-ABCD-46F1-A169-245D78B30CBA}"/>
              </a:ext>
            </a:extLst>
          </p:cNvPr>
          <p:cNvSpPr>
            <a:spLocks noGrp="1"/>
          </p:cNvSpPr>
          <p:nvPr>
            <p:ph type="sldNum" sz="quarter" idx="12"/>
          </p:nvPr>
        </p:nvSpPr>
        <p:spPr/>
        <p:txBody>
          <a:bodyPr/>
          <a:lstStyle/>
          <a:p>
            <a:fld id="{F03901BF-A0B0-4528-ABA9-F8B6E5A1344C}" type="slidenum">
              <a:rPr kumimoji="1" lang="ja-JP" altLang="en-US" smtClean="0"/>
              <a:t>4</a:t>
            </a:fld>
            <a:endParaRPr kumimoji="1" lang="ja-JP" altLang="en-US"/>
          </a:p>
        </p:txBody>
      </p:sp>
      <p:sp>
        <p:nvSpPr>
          <p:cNvPr id="4" name="正方形/長方形 3">
            <a:extLst>
              <a:ext uri="{FF2B5EF4-FFF2-40B4-BE49-F238E27FC236}">
                <a16:creationId xmlns:a16="http://schemas.microsoft.com/office/drawing/2014/main" id="{EFC2B3B8-A15A-FA0F-84BC-9CCADDA0CF1D}"/>
              </a:ext>
            </a:extLst>
          </p:cNvPr>
          <p:cNvSpPr/>
          <p:nvPr/>
        </p:nvSpPr>
        <p:spPr>
          <a:xfrm>
            <a:off x="654050" y="1339852"/>
            <a:ext cx="927100" cy="9271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1BD3F5C1-CF32-1A33-5DC5-0334B24CCA00}"/>
              </a:ext>
            </a:extLst>
          </p:cNvPr>
          <p:cNvSpPr/>
          <p:nvPr/>
        </p:nvSpPr>
        <p:spPr>
          <a:xfrm>
            <a:off x="1695450" y="1339852"/>
            <a:ext cx="927100" cy="927100"/>
          </a:xfrm>
          <a:prstGeom prst="rect">
            <a:avLst/>
          </a:prstGeom>
          <a:solidFill>
            <a:srgbClr val="FF4F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078CD4FC-D5B6-D298-6067-87D0B1365FCB}"/>
              </a:ext>
            </a:extLst>
          </p:cNvPr>
          <p:cNvSpPr/>
          <p:nvPr/>
        </p:nvSpPr>
        <p:spPr>
          <a:xfrm>
            <a:off x="2736850" y="1339852"/>
            <a:ext cx="927100" cy="927100"/>
          </a:xfrm>
          <a:prstGeom prst="rect">
            <a:avLst/>
          </a:prstGeom>
          <a:solidFill>
            <a:srgbClr val="006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44EE458E-3224-F850-4650-6E153C16693B}"/>
              </a:ext>
            </a:extLst>
          </p:cNvPr>
          <p:cNvSpPr/>
          <p:nvPr/>
        </p:nvSpPr>
        <p:spPr>
          <a:xfrm>
            <a:off x="3803650" y="1339852"/>
            <a:ext cx="927100" cy="927100"/>
          </a:xfrm>
          <a:prstGeom prst="rect">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0FFBE7AF-0ACE-BFAF-3FD6-E74100C14908}"/>
              </a:ext>
            </a:extLst>
          </p:cNvPr>
          <p:cNvSpPr txBox="1"/>
          <p:nvPr/>
        </p:nvSpPr>
        <p:spPr>
          <a:xfrm>
            <a:off x="694462" y="1679805"/>
            <a:ext cx="877163" cy="369332"/>
          </a:xfrm>
          <a:prstGeom prst="rect">
            <a:avLst/>
          </a:prstGeom>
          <a:noFill/>
        </p:spPr>
        <p:txBody>
          <a:bodyPr wrap="none" rtlCol="0">
            <a:spAutoFit/>
          </a:bodyPr>
          <a:lstStyle/>
          <a:p>
            <a:r>
              <a:rPr kumimoji="1" lang="ja-JP" altLang="en-US" b="1" dirty="0">
                <a:solidFill>
                  <a:schemeClr val="bg1"/>
                </a:solidFill>
              </a:rPr>
              <a:t>文字色</a:t>
            </a:r>
          </a:p>
        </p:txBody>
      </p:sp>
      <p:sp>
        <p:nvSpPr>
          <p:cNvPr id="11" name="テキスト ボックス 10">
            <a:extLst>
              <a:ext uri="{FF2B5EF4-FFF2-40B4-BE49-F238E27FC236}">
                <a16:creationId xmlns:a16="http://schemas.microsoft.com/office/drawing/2014/main" id="{A1EB8BE5-4F61-3803-9876-48AC2EA66560}"/>
              </a:ext>
            </a:extLst>
          </p:cNvPr>
          <p:cNvSpPr txBox="1"/>
          <p:nvPr/>
        </p:nvSpPr>
        <p:spPr>
          <a:xfrm>
            <a:off x="1608301" y="1602861"/>
            <a:ext cx="1082348" cy="523220"/>
          </a:xfrm>
          <a:prstGeom prst="rect">
            <a:avLst/>
          </a:prstGeom>
          <a:noFill/>
        </p:spPr>
        <p:txBody>
          <a:bodyPr wrap="none" rtlCol="0">
            <a:spAutoFit/>
          </a:bodyPr>
          <a:lstStyle/>
          <a:p>
            <a:pPr algn="ctr"/>
            <a:r>
              <a:rPr kumimoji="1" lang="ja-JP" altLang="en-US" sz="1400" b="1" dirty="0">
                <a:solidFill>
                  <a:schemeClr val="bg1"/>
                </a:solidFill>
              </a:rPr>
              <a:t>アクセント</a:t>
            </a:r>
            <a:endParaRPr kumimoji="1" lang="en-US" altLang="ja-JP" sz="1400" b="1" dirty="0">
              <a:solidFill>
                <a:schemeClr val="bg1"/>
              </a:solidFill>
            </a:endParaRPr>
          </a:p>
          <a:p>
            <a:pPr algn="ctr"/>
            <a:r>
              <a:rPr kumimoji="1" lang="ja-JP" altLang="en-US" sz="1400" b="1" dirty="0">
                <a:solidFill>
                  <a:schemeClr val="bg1"/>
                </a:solidFill>
              </a:rPr>
              <a:t>カラー</a:t>
            </a:r>
          </a:p>
        </p:txBody>
      </p:sp>
      <p:sp>
        <p:nvSpPr>
          <p:cNvPr id="12" name="テキスト ボックス 11">
            <a:extLst>
              <a:ext uri="{FF2B5EF4-FFF2-40B4-BE49-F238E27FC236}">
                <a16:creationId xmlns:a16="http://schemas.microsoft.com/office/drawing/2014/main" id="{548D679F-8D12-6201-3D05-876099A3A551}"/>
              </a:ext>
            </a:extLst>
          </p:cNvPr>
          <p:cNvSpPr txBox="1"/>
          <p:nvPr/>
        </p:nvSpPr>
        <p:spPr>
          <a:xfrm>
            <a:off x="2780417" y="1602861"/>
            <a:ext cx="902811" cy="523220"/>
          </a:xfrm>
          <a:prstGeom prst="rect">
            <a:avLst/>
          </a:prstGeom>
          <a:noFill/>
        </p:spPr>
        <p:txBody>
          <a:bodyPr wrap="none" rtlCol="0">
            <a:spAutoFit/>
          </a:bodyPr>
          <a:lstStyle/>
          <a:p>
            <a:pPr algn="ctr"/>
            <a:r>
              <a:rPr lang="ja-JP" altLang="en-US" sz="1400" b="1" dirty="0">
                <a:solidFill>
                  <a:schemeClr val="bg1"/>
                </a:solidFill>
              </a:rPr>
              <a:t>メイン</a:t>
            </a:r>
            <a:endParaRPr kumimoji="1" lang="en-US" altLang="ja-JP" sz="1400" b="1" dirty="0">
              <a:solidFill>
                <a:schemeClr val="bg1"/>
              </a:solidFill>
            </a:endParaRPr>
          </a:p>
          <a:p>
            <a:pPr algn="ctr"/>
            <a:r>
              <a:rPr kumimoji="1" lang="ja-JP" altLang="en-US" sz="1400" b="1" dirty="0">
                <a:solidFill>
                  <a:schemeClr val="bg1"/>
                </a:solidFill>
              </a:rPr>
              <a:t>カラー１</a:t>
            </a:r>
          </a:p>
        </p:txBody>
      </p:sp>
      <p:sp>
        <p:nvSpPr>
          <p:cNvPr id="13" name="テキスト ボックス 12">
            <a:extLst>
              <a:ext uri="{FF2B5EF4-FFF2-40B4-BE49-F238E27FC236}">
                <a16:creationId xmlns:a16="http://schemas.microsoft.com/office/drawing/2014/main" id="{1BDFFACB-B4C6-8577-0394-EAF76516967F}"/>
              </a:ext>
            </a:extLst>
          </p:cNvPr>
          <p:cNvSpPr txBox="1"/>
          <p:nvPr/>
        </p:nvSpPr>
        <p:spPr>
          <a:xfrm>
            <a:off x="3861400" y="1602861"/>
            <a:ext cx="825867" cy="523220"/>
          </a:xfrm>
          <a:prstGeom prst="rect">
            <a:avLst/>
          </a:prstGeom>
          <a:noFill/>
        </p:spPr>
        <p:txBody>
          <a:bodyPr wrap="none" rtlCol="0">
            <a:spAutoFit/>
          </a:bodyPr>
          <a:lstStyle/>
          <a:p>
            <a:pPr algn="ctr"/>
            <a:r>
              <a:rPr lang="ja-JP" altLang="en-US" sz="1400" b="1" dirty="0">
                <a:solidFill>
                  <a:schemeClr val="bg1"/>
                </a:solidFill>
              </a:rPr>
              <a:t>メイン</a:t>
            </a:r>
            <a:endParaRPr kumimoji="1" lang="en-US" altLang="ja-JP" sz="1400" b="1" dirty="0">
              <a:solidFill>
                <a:schemeClr val="bg1"/>
              </a:solidFill>
            </a:endParaRPr>
          </a:p>
          <a:p>
            <a:pPr algn="ctr"/>
            <a:r>
              <a:rPr kumimoji="1" lang="ja-JP" altLang="en-US" sz="1400" b="1" dirty="0">
                <a:solidFill>
                  <a:schemeClr val="bg1"/>
                </a:solidFill>
              </a:rPr>
              <a:t>カラー</a:t>
            </a:r>
            <a:r>
              <a:rPr kumimoji="1" lang="en-US" altLang="ja-JP" sz="1400" b="1" dirty="0">
                <a:solidFill>
                  <a:schemeClr val="bg1"/>
                </a:solidFill>
              </a:rPr>
              <a:t>2</a:t>
            </a:r>
            <a:endParaRPr kumimoji="1" lang="ja-JP" altLang="en-US" sz="1400" b="1" dirty="0">
              <a:solidFill>
                <a:schemeClr val="bg1"/>
              </a:solidFill>
            </a:endParaRPr>
          </a:p>
        </p:txBody>
      </p:sp>
      <p:sp>
        <p:nvSpPr>
          <p:cNvPr id="14" name="テキスト ボックス 13">
            <a:extLst>
              <a:ext uri="{FF2B5EF4-FFF2-40B4-BE49-F238E27FC236}">
                <a16:creationId xmlns:a16="http://schemas.microsoft.com/office/drawing/2014/main" id="{8E10720C-6114-8E71-D0F8-4A7C5B108758}"/>
              </a:ext>
            </a:extLst>
          </p:cNvPr>
          <p:cNvSpPr txBox="1"/>
          <p:nvPr/>
        </p:nvSpPr>
        <p:spPr>
          <a:xfrm>
            <a:off x="5651529" y="1338392"/>
            <a:ext cx="4932170" cy="2944396"/>
          </a:xfrm>
          <a:prstGeom prst="rect">
            <a:avLst/>
          </a:prstGeom>
          <a:noFill/>
        </p:spPr>
        <p:txBody>
          <a:bodyPr wrap="square">
            <a:spAutoFit/>
          </a:bodyPr>
          <a:lstStyle/>
          <a:p>
            <a:pPr>
              <a:lnSpc>
                <a:spcPts val="2800"/>
              </a:lnSpc>
            </a:pPr>
            <a:r>
              <a:rPr lang="ja-JP" altLang="en-US" dirty="0">
                <a:latin typeface="メイリオ" panose="020B0604030504040204" pitchFamily="50" charset="-128"/>
                <a:ea typeface="メイリオ" panose="020B0604030504040204" pitchFamily="50" charset="-128"/>
              </a:rPr>
              <a:t>メインカラーを</a:t>
            </a:r>
            <a:r>
              <a:rPr lang="en-US" altLang="ja-JP" dirty="0">
                <a:latin typeface="メイリオ" panose="020B0604030504040204" pitchFamily="50" charset="-128"/>
                <a:ea typeface="メイリオ" panose="020B0604030504040204" pitchFamily="50" charset="-128"/>
              </a:rPr>
              <a:t>2</a:t>
            </a:r>
            <a:r>
              <a:rPr lang="ja-JP" altLang="en-US" dirty="0">
                <a:latin typeface="メイリオ" panose="020B0604030504040204" pitchFamily="50" charset="-128"/>
                <a:ea typeface="メイリオ" panose="020B0604030504040204" pitchFamily="50" charset="-128"/>
              </a:rPr>
              <a:t>色用意してグラデーションで配置してあります。</a:t>
            </a:r>
            <a:endParaRPr lang="en-US" altLang="ja-JP" dirty="0">
              <a:latin typeface="メイリオ" panose="020B0604030504040204" pitchFamily="50" charset="-128"/>
              <a:ea typeface="メイリオ" panose="020B0604030504040204" pitchFamily="50" charset="-128"/>
            </a:endParaRPr>
          </a:p>
          <a:p>
            <a:pPr>
              <a:lnSpc>
                <a:spcPts val="2800"/>
              </a:lnSpc>
            </a:pPr>
            <a:r>
              <a:rPr lang="ja-JP" altLang="en-US" dirty="0">
                <a:latin typeface="メイリオ" panose="020B0604030504040204" pitchFamily="50" charset="-128"/>
                <a:ea typeface="メイリオ" panose="020B0604030504040204" pitchFamily="50" charset="-128"/>
              </a:rPr>
              <a:t>各種記号は、メインカラーの</a:t>
            </a:r>
            <a:r>
              <a:rPr lang="ja-JP" altLang="en-US" dirty="0">
                <a:solidFill>
                  <a:srgbClr val="FF4F75"/>
                </a:solidFill>
                <a:latin typeface="メイリオ" panose="020B0604030504040204" pitchFamily="50" charset="-128"/>
                <a:ea typeface="メイリオ" panose="020B0604030504040204" pitchFamily="50" charset="-128"/>
              </a:rPr>
              <a:t>グラデーションで作る</a:t>
            </a:r>
            <a:r>
              <a:rPr lang="ja-JP" altLang="en-US" dirty="0">
                <a:latin typeface="メイリオ" panose="020B0604030504040204" pitchFamily="50" charset="-128"/>
                <a:ea typeface="メイリオ" panose="020B0604030504040204" pitchFamily="50" charset="-128"/>
              </a:rPr>
              <a:t>と綺麗です。</a:t>
            </a:r>
            <a:endParaRPr lang="en-US" altLang="ja-JP" dirty="0">
              <a:latin typeface="メイリオ" panose="020B0604030504040204" pitchFamily="50" charset="-128"/>
              <a:ea typeface="メイリオ" panose="020B0604030504040204" pitchFamily="50" charset="-128"/>
            </a:endParaRPr>
          </a:p>
          <a:p>
            <a:pPr>
              <a:lnSpc>
                <a:spcPts val="2800"/>
              </a:lnSpc>
            </a:pPr>
            <a:endParaRPr lang="en-US" altLang="ja-JP" dirty="0">
              <a:latin typeface="メイリオ" panose="020B0604030504040204" pitchFamily="50" charset="-128"/>
              <a:ea typeface="メイリオ" panose="020B0604030504040204" pitchFamily="50" charset="-128"/>
            </a:endParaRPr>
          </a:p>
          <a:p>
            <a:pPr>
              <a:lnSpc>
                <a:spcPts val="2800"/>
              </a:lnSpc>
            </a:pPr>
            <a:r>
              <a:rPr lang="ja-JP" altLang="en-US" dirty="0">
                <a:latin typeface="メイリオ" panose="020B0604030504040204" pitchFamily="50" charset="-128"/>
                <a:ea typeface="メイリオ" panose="020B0604030504040204" pitchFamily="50" charset="-128"/>
              </a:rPr>
              <a:t>サブカラーは</a:t>
            </a:r>
            <a:r>
              <a:rPr lang="en-US" altLang="ja-JP" dirty="0">
                <a:latin typeface="メイリオ" panose="020B0604030504040204" pitchFamily="50" charset="-128"/>
                <a:ea typeface="メイリオ" panose="020B0604030504040204" pitchFamily="50" charset="-128"/>
              </a:rPr>
              <a:t>5</a:t>
            </a:r>
            <a:r>
              <a:rPr lang="ja-JP" altLang="en-US" dirty="0">
                <a:latin typeface="メイリオ" panose="020B0604030504040204" pitchFamily="50" charset="-128"/>
                <a:ea typeface="メイリオ" panose="020B0604030504040204" pitchFamily="50" charset="-128"/>
              </a:rPr>
              <a:t>色用意しましたが、メインカラーの主張が激しいので、できれば色付きのサブカラーは使わないほうが綺麗に見えます。</a:t>
            </a:r>
          </a:p>
        </p:txBody>
      </p:sp>
      <p:sp>
        <p:nvSpPr>
          <p:cNvPr id="17" name="楕円 16">
            <a:extLst>
              <a:ext uri="{FF2B5EF4-FFF2-40B4-BE49-F238E27FC236}">
                <a16:creationId xmlns:a16="http://schemas.microsoft.com/office/drawing/2014/main" id="{05979818-CCEE-32D5-EA0C-276E38399159}"/>
              </a:ext>
            </a:extLst>
          </p:cNvPr>
          <p:cNvSpPr/>
          <p:nvPr/>
        </p:nvSpPr>
        <p:spPr>
          <a:xfrm>
            <a:off x="673100" y="2727913"/>
            <a:ext cx="254000" cy="254000"/>
          </a:xfrm>
          <a:prstGeom prst="ellipse">
            <a:avLst/>
          </a:prstGeom>
          <a:gradFill>
            <a:gsLst>
              <a:gs pos="0">
                <a:srgbClr val="33CCCC"/>
              </a:gs>
              <a:gs pos="100000">
                <a:srgbClr val="0066C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 name="グループ化 24">
            <a:extLst>
              <a:ext uri="{FF2B5EF4-FFF2-40B4-BE49-F238E27FC236}">
                <a16:creationId xmlns:a16="http://schemas.microsoft.com/office/drawing/2014/main" id="{086A7AF6-8C44-B4B6-16F5-679541E1A8CA}"/>
              </a:ext>
            </a:extLst>
          </p:cNvPr>
          <p:cNvGrpSpPr/>
          <p:nvPr/>
        </p:nvGrpSpPr>
        <p:grpSpPr>
          <a:xfrm>
            <a:off x="1164468" y="2686843"/>
            <a:ext cx="457200" cy="314150"/>
            <a:chOff x="5712618" y="3162300"/>
            <a:chExt cx="776287" cy="533400"/>
          </a:xfrm>
        </p:grpSpPr>
        <p:sp>
          <p:nvSpPr>
            <p:cNvPr id="22" name="フリーフォーム: 図形 21">
              <a:extLst>
                <a:ext uri="{FF2B5EF4-FFF2-40B4-BE49-F238E27FC236}">
                  <a16:creationId xmlns:a16="http://schemas.microsoft.com/office/drawing/2014/main" id="{49E004D8-4375-228D-E9A8-117A99D62249}"/>
                </a:ext>
              </a:extLst>
            </p:cNvPr>
            <p:cNvSpPr/>
            <p:nvPr/>
          </p:nvSpPr>
          <p:spPr>
            <a:xfrm>
              <a:off x="5941218" y="3162300"/>
              <a:ext cx="319087" cy="533400"/>
            </a:xfrm>
            <a:custGeom>
              <a:avLst/>
              <a:gdLst>
                <a:gd name="connsiteX0" fmla="*/ 119063 w 319087"/>
                <a:gd name="connsiteY0" fmla="*/ 0 h 533400"/>
                <a:gd name="connsiteX1" fmla="*/ 0 w 319087"/>
                <a:gd name="connsiteY1" fmla="*/ 0 h 533400"/>
                <a:gd name="connsiteX2" fmla="*/ 200025 w 319087"/>
                <a:gd name="connsiteY2" fmla="*/ 266700 h 533400"/>
                <a:gd name="connsiteX3" fmla="*/ 0 w 319087"/>
                <a:gd name="connsiteY3" fmla="*/ 533400 h 533400"/>
                <a:gd name="connsiteX4" fmla="*/ 119063 w 319087"/>
                <a:gd name="connsiteY4" fmla="*/ 533400 h 533400"/>
                <a:gd name="connsiteX5" fmla="*/ 319088 w 319087"/>
                <a:gd name="connsiteY5" fmla="*/ 266700 h 533400"/>
                <a:gd name="connsiteX6" fmla="*/ 119063 w 319087"/>
                <a:gd name="connsiteY6" fmla="*/ 0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533400">
                  <a:moveTo>
                    <a:pt x="119063" y="0"/>
                  </a:moveTo>
                  <a:lnTo>
                    <a:pt x="0" y="0"/>
                  </a:lnTo>
                  <a:lnTo>
                    <a:pt x="200025" y="266700"/>
                  </a:lnTo>
                  <a:lnTo>
                    <a:pt x="0" y="533400"/>
                  </a:lnTo>
                  <a:lnTo>
                    <a:pt x="119063" y="533400"/>
                  </a:lnTo>
                  <a:lnTo>
                    <a:pt x="319088" y="266700"/>
                  </a:lnTo>
                  <a:lnTo>
                    <a:pt x="119063" y="0"/>
                  </a:lnTo>
                  <a:close/>
                </a:path>
              </a:pathLst>
            </a:custGeom>
            <a:solidFill>
              <a:srgbClr val="25AFCC"/>
            </a:solidFill>
            <a:ln w="9525" cap="flat">
              <a:noFill/>
              <a:prstDash val="solid"/>
              <a:miter/>
            </a:ln>
          </p:spPr>
          <p:txBody>
            <a:bodyPr rtlCol="0" anchor="ctr"/>
            <a:lstStyle/>
            <a:p>
              <a:endParaRPr lang="ja-JP" altLang="en-US"/>
            </a:p>
          </p:txBody>
        </p:sp>
        <p:sp>
          <p:nvSpPr>
            <p:cNvPr id="23" name="フリーフォーム: 図形 22">
              <a:extLst>
                <a:ext uri="{FF2B5EF4-FFF2-40B4-BE49-F238E27FC236}">
                  <a16:creationId xmlns:a16="http://schemas.microsoft.com/office/drawing/2014/main" id="{0248F364-F23E-1D46-3D80-52685155B316}"/>
                </a:ext>
              </a:extLst>
            </p:cNvPr>
            <p:cNvSpPr/>
            <p:nvPr/>
          </p:nvSpPr>
          <p:spPr>
            <a:xfrm>
              <a:off x="5712618" y="3162300"/>
              <a:ext cx="319087" cy="533400"/>
            </a:xfrm>
            <a:custGeom>
              <a:avLst/>
              <a:gdLst>
                <a:gd name="connsiteX0" fmla="*/ 0 w 319087"/>
                <a:gd name="connsiteY0" fmla="*/ 533400 h 533400"/>
                <a:gd name="connsiteX1" fmla="*/ 119063 w 319087"/>
                <a:gd name="connsiteY1" fmla="*/ 533400 h 533400"/>
                <a:gd name="connsiteX2" fmla="*/ 319088 w 319087"/>
                <a:gd name="connsiteY2" fmla="*/ 266700 h 533400"/>
                <a:gd name="connsiteX3" fmla="*/ 119063 w 319087"/>
                <a:gd name="connsiteY3" fmla="*/ 0 h 533400"/>
                <a:gd name="connsiteX4" fmla="*/ 0 w 319087"/>
                <a:gd name="connsiteY4" fmla="*/ 0 h 533400"/>
                <a:gd name="connsiteX5" fmla="*/ 200025 w 319087"/>
                <a:gd name="connsiteY5" fmla="*/ 266700 h 533400"/>
                <a:gd name="connsiteX6" fmla="*/ 0 w 319087"/>
                <a:gd name="connsiteY6" fmla="*/ 533400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533400">
                  <a:moveTo>
                    <a:pt x="0" y="533400"/>
                  </a:moveTo>
                  <a:lnTo>
                    <a:pt x="119063" y="533400"/>
                  </a:lnTo>
                  <a:lnTo>
                    <a:pt x="319088" y="266700"/>
                  </a:lnTo>
                  <a:lnTo>
                    <a:pt x="119063" y="0"/>
                  </a:lnTo>
                  <a:lnTo>
                    <a:pt x="0" y="0"/>
                  </a:lnTo>
                  <a:lnTo>
                    <a:pt x="200025" y="266700"/>
                  </a:lnTo>
                  <a:lnTo>
                    <a:pt x="0" y="533400"/>
                  </a:lnTo>
                  <a:close/>
                </a:path>
              </a:pathLst>
            </a:custGeom>
            <a:solidFill>
              <a:srgbClr val="0066CC"/>
            </a:solidFill>
            <a:ln w="9525" cap="flat">
              <a:noFill/>
              <a:prstDash val="solid"/>
              <a:miter/>
            </a:ln>
          </p:spPr>
          <p:txBody>
            <a:bodyPr rtlCol="0" anchor="ctr"/>
            <a:lstStyle/>
            <a:p>
              <a:endParaRPr lang="ja-JP" altLang="en-US"/>
            </a:p>
          </p:txBody>
        </p:sp>
        <p:sp>
          <p:nvSpPr>
            <p:cNvPr id="24" name="フリーフォーム: 図形 23">
              <a:extLst>
                <a:ext uri="{FF2B5EF4-FFF2-40B4-BE49-F238E27FC236}">
                  <a16:creationId xmlns:a16="http://schemas.microsoft.com/office/drawing/2014/main" id="{24291EC1-ED97-F62A-08B9-7F6895046388}"/>
                </a:ext>
              </a:extLst>
            </p:cNvPr>
            <p:cNvSpPr/>
            <p:nvPr/>
          </p:nvSpPr>
          <p:spPr>
            <a:xfrm>
              <a:off x="6169818" y="3162300"/>
              <a:ext cx="319087" cy="533400"/>
            </a:xfrm>
            <a:custGeom>
              <a:avLst/>
              <a:gdLst>
                <a:gd name="connsiteX0" fmla="*/ 119063 w 319087"/>
                <a:gd name="connsiteY0" fmla="*/ 0 h 533400"/>
                <a:gd name="connsiteX1" fmla="*/ 0 w 319087"/>
                <a:gd name="connsiteY1" fmla="*/ 0 h 533400"/>
                <a:gd name="connsiteX2" fmla="*/ 200025 w 319087"/>
                <a:gd name="connsiteY2" fmla="*/ 266700 h 533400"/>
                <a:gd name="connsiteX3" fmla="*/ 0 w 319087"/>
                <a:gd name="connsiteY3" fmla="*/ 533400 h 533400"/>
                <a:gd name="connsiteX4" fmla="*/ 119063 w 319087"/>
                <a:gd name="connsiteY4" fmla="*/ 533400 h 533400"/>
                <a:gd name="connsiteX5" fmla="*/ 319088 w 319087"/>
                <a:gd name="connsiteY5" fmla="*/ 266700 h 533400"/>
                <a:gd name="connsiteX6" fmla="*/ 119063 w 319087"/>
                <a:gd name="connsiteY6" fmla="*/ 0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9087" h="533400">
                  <a:moveTo>
                    <a:pt x="119063" y="0"/>
                  </a:moveTo>
                  <a:lnTo>
                    <a:pt x="0" y="0"/>
                  </a:lnTo>
                  <a:lnTo>
                    <a:pt x="200025" y="266700"/>
                  </a:lnTo>
                  <a:lnTo>
                    <a:pt x="0" y="533400"/>
                  </a:lnTo>
                  <a:lnTo>
                    <a:pt x="119063" y="533400"/>
                  </a:lnTo>
                  <a:lnTo>
                    <a:pt x="319088" y="266700"/>
                  </a:lnTo>
                  <a:lnTo>
                    <a:pt x="119063" y="0"/>
                  </a:lnTo>
                  <a:close/>
                </a:path>
              </a:pathLst>
            </a:custGeom>
            <a:solidFill>
              <a:srgbClr val="33CCCC"/>
            </a:solidFill>
            <a:ln w="9525" cap="flat">
              <a:noFill/>
              <a:prstDash val="solid"/>
              <a:miter/>
            </a:ln>
          </p:spPr>
          <p:txBody>
            <a:bodyPr rtlCol="0" anchor="ctr"/>
            <a:lstStyle/>
            <a:p>
              <a:endParaRPr lang="ja-JP" altLang="en-US"/>
            </a:p>
          </p:txBody>
        </p:sp>
      </p:grpSp>
      <p:graphicFrame>
        <p:nvGraphicFramePr>
          <p:cNvPr id="26" name="グラフ 25">
            <a:extLst>
              <a:ext uri="{FF2B5EF4-FFF2-40B4-BE49-F238E27FC236}">
                <a16:creationId xmlns:a16="http://schemas.microsoft.com/office/drawing/2014/main" id="{F94709CE-2ECD-9FD9-B94B-30A9539B565E}"/>
              </a:ext>
            </a:extLst>
          </p:cNvPr>
          <p:cNvGraphicFramePr/>
          <p:nvPr>
            <p:extLst>
              <p:ext uri="{D42A27DB-BD31-4B8C-83A1-F6EECF244321}">
                <p14:modId xmlns:p14="http://schemas.microsoft.com/office/powerpoint/2010/main" val="1019806337"/>
              </p:ext>
            </p:extLst>
          </p:nvPr>
        </p:nvGraphicFramePr>
        <p:xfrm>
          <a:off x="212131" y="3695063"/>
          <a:ext cx="4400765" cy="2936403"/>
        </p:xfrm>
        <a:graphic>
          <a:graphicData uri="http://schemas.openxmlformats.org/drawingml/2006/chart">
            <c:chart xmlns:c="http://schemas.openxmlformats.org/drawingml/2006/chart" xmlns:r="http://schemas.openxmlformats.org/officeDocument/2006/relationships" r:id="rId2"/>
          </a:graphicData>
        </a:graphic>
      </p:graphicFrame>
      <p:sp>
        <p:nvSpPr>
          <p:cNvPr id="27" name="テキスト ボックス 26">
            <a:extLst>
              <a:ext uri="{FF2B5EF4-FFF2-40B4-BE49-F238E27FC236}">
                <a16:creationId xmlns:a16="http://schemas.microsoft.com/office/drawing/2014/main" id="{8484EBF4-0E00-0C51-1EC6-2121631A59FD}"/>
              </a:ext>
            </a:extLst>
          </p:cNvPr>
          <p:cNvSpPr txBox="1"/>
          <p:nvPr/>
        </p:nvSpPr>
        <p:spPr>
          <a:xfrm>
            <a:off x="369782" y="4321907"/>
            <a:ext cx="842212" cy="707886"/>
          </a:xfrm>
          <a:prstGeom prst="rect">
            <a:avLst/>
          </a:prstGeom>
          <a:noFill/>
          <a:ln>
            <a:noFill/>
          </a:ln>
          <a:effectLst/>
        </p:spPr>
        <p:txBody>
          <a:bodyPr wrap="square" rtlCol="0">
            <a:spAutoFit/>
          </a:bodyPr>
          <a:lstStyle/>
          <a:p>
            <a:pPr algn="ctr"/>
            <a:r>
              <a:rPr kumimoji="1" lang="en-US" altLang="ja-JP" sz="4000" b="1" dirty="0">
                <a:gradFill flip="none" rotWithShape="1">
                  <a:gsLst>
                    <a:gs pos="0">
                      <a:srgbClr val="0066CC"/>
                    </a:gs>
                    <a:gs pos="100000">
                      <a:srgbClr val="33CCCC"/>
                    </a:gs>
                  </a:gsLst>
                  <a:lin ang="16200000" scaled="1"/>
                  <a:tileRect/>
                </a:gradFill>
                <a:effectLst>
                  <a:outerShdw blurRad="50800" dist="38100" dir="2700000" algn="tl" rotWithShape="0">
                    <a:prstClr val="black">
                      <a:alpha val="40000"/>
                    </a:prstClr>
                  </a:outerShdw>
                </a:effectLst>
                <a:latin typeface="+mn-ea"/>
              </a:rPr>
              <a:t>45</a:t>
            </a:r>
            <a:endParaRPr kumimoji="1" lang="ja-JP" altLang="en-US" sz="4000" b="1" dirty="0">
              <a:gradFill flip="none" rotWithShape="1">
                <a:gsLst>
                  <a:gs pos="0">
                    <a:srgbClr val="0066CC"/>
                  </a:gs>
                  <a:gs pos="100000">
                    <a:srgbClr val="33CCCC"/>
                  </a:gs>
                </a:gsLst>
                <a:lin ang="16200000" scaled="1"/>
                <a:tileRect/>
              </a:gradFill>
              <a:effectLst>
                <a:outerShdw blurRad="50800" dist="38100" dir="2700000" algn="tl" rotWithShape="0">
                  <a:prstClr val="black">
                    <a:alpha val="40000"/>
                  </a:prstClr>
                </a:outerShdw>
              </a:effectLst>
              <a:latin typeface="+mn-ea"/>
            </a:endParaRPr>
          </a:p>
        </p:txBody>
      </p:sp>
      <p:sp>
        <p:nvSpPr>
          <p:cNvPr id="28" name="テキスト ボックス 27">
            <a:extLst>
              <a:ext uri="{FF2B5EF4-FFF2-40B4-BE49-F238E27FC236}">
                <a16:creationId xmlns:a16="http://schemas.microsoft.com/office/drawing/2014/main" id="{D11CEC71-2B83-B7FC-243A-A1605EEF6146}"/>
              </a:ext>
            </a:extLst>
          </p:cNvPr>
          <p:cNvSpPr txBox="1"/>
          <p:nvPr/>
        </p:nvSpPr>
        <p:spPr>
          <a:xfrm>
            <a:off x="1280367" y="4215565"/>
            <a:ext cx="770638" cy="707886"/>
          </a:xfrm>
          <a:prstGeom prst="rect">
            <a:avLst/>
          </a:prstGeom>
          <a:noFill/>
          <a:ln>
            <a:noFill/>
          </a:ln>
          <a:effectLst/>
        </p:spPr>
        <p:txBody>
          <a:bodyPr wrap="square" rtlCol="0">
            <a:spAutoFit/>
          </a:bodyPr>
          <a:lstStyle/>
          <a:p>
            <a:pPr algn="ctr"/>
            <a:r>
              <a:rPr kumimoji="1" lang="en-US" altLang="ja-JP" sz="4000" b="1" dirty="0">
                <a:gradFill flip="none" rotWithShape="1">
                  <a:gsLst>
                    <a:gs pos="0">
                      <a:srgbClr val="0066CC"/>
                    </a:gs>
                    <a:gs pos="100000">
                      <a:srgbClr val="33CCCC"/>
                    </a:gs>
                  </a:gsLst>
                  <a:lin ang="16200000" scaled="1"/>
                  <a:tileRect/>
                </a:gradFill>
                <a:effectLst>
                  <a:outerShdw blurRad="50800" dist="38100" dir="2700000" algn="tl" rotWithShape="0">
                    <a:prstClr val="black">
                      <a:alpha val="40000"/>
                    </a:prstClr>
                  </a:outerShdw>
                </a:effectLst>
                <a:latin typeface="+mn-ea"/>
              </a:rPr>
              <a:t>50</a:t>
            </a:r>
            <a:endParaRPr kumimoji="1" lang="ja-JP" altLang="en-US" sz="4000" b="1" dirty="0">
              <a:gradFill flip="none" rotWithShape="1">
                <a:gsLst>
                  <a:gs pos="0">
                    <a:srgbClr val="0066CC"/>
                  </a:gs>
                  <a:gs pos="100000">
                    <a:srgbClr val="33CCCC"/>
                  </a:gs>
                </a:gsLst>
                <a:lin ang="16200000" scaled="1"/>
                <a:tileRect/>
              </a:gradFill>
              <a:effectLst>
                <a:outerShdw blurRad="50800" dist="38100" dir="2700000" algn="tl" rotWithShape="0">
                  <a:prstClr val="black">
                    <a:alpha val="40000"/>
                  </a:prstClr>
                </a:outerShdw>
              </a:effectLst>
              <a:latin typeface="+mn-ea"/>
            </a:endParaRPr>
          </a:p>
        </p:txBody>
      </p:sp>
      <p:sp>
        <p:nvSpPr>
          <p:cNvPr id="29" name="テキスト ボックス 28">
            <a:extLst>
              <a:ext uri="{FF2B5EF4-FFF2-40B4-BE49-F238E27FC236}">
                <a16:creationId xmlns:a16="http://schemas.microsoft.com/office/drawing/2014/main" id="{2D14EAE4-7372-1A63-D256-E57E638E62A5}"/>
              </a:ext>
            </a:extLst>
          </p:cNvPr>
          <p:cNvSpPr txBox="1"/>
          <p:nvPr/>
        </p:nvSpPr>
        <p:spPr>
          <a:xfrm>
            <a:off x="2119378" y="4159655"/>
            <a:ext cx="770638" cy="707886"/>
          </a:xfrm>
          <a:prstGeom prst="rect">
            <a:avLst/>
          </a:prstGeom>
          <a:noFill/>
          <a:ln>
            <a:noFill/>
          </a:ln>
          <a:effectLst/>
        </p:spPr>
        <p:txBody>
          <a:bodyPr wrap="square" rtlCol="0">
            <a:spAutoFit/>
          </a:bodyPr>
          <a:lstStyle/>
          <a:p>
            <a:pPr algn="ctr"/>
            <a:r>
              <a:rPr kumimoji="1" lang="en-US" altLang="ja-JP" sz="4000" b="1" dirty="0">
                <a:gradFill flip="none" rotWithShape="1">
                  <a:gsLst>
                    <a:gs pos="0">
                      <a:srgbClr val="0066CC"/>
                    </a:gs>
                    <a:gs pos="100000">
                      <a:srgbClr val="33CCCC"/>
                    </a:gs>
                  </a:gsLst>
                  <a:lin ang="16200000" scaled="1"/>
                  <a:tileRect/>
                </a:gradFill>
                <a:effectLst>
                  <a:outerShdw blurRad="50800" dist="38100" dir="2700000" algn="tl" rotWithShape="0">
                    <a:prstClr val="black">
                      <a:alpha val="40000"/>
                    </a:prstClr>
                  </a:outerShdw>
                </a:effectLst>
                <a:latin typeface="+mn-ea"/>
              </a:rPr>
              <a:t>55</a:t>
            </a:r>
            <a:endParaRPr kumimoji="1" lang="ja-JP" altLang="en-US" sz="4000" b="1" dirty="0">
              <a:gradFill flip="none" rotWithShape="1">
                <a:gsLst>
                  <a:gs pos="0">
                    <a:srgbClr val="0066CC"/>
                  </a:gs>
                  <a:gs pos="100000">
                    <a:srgbClr val="33CCCC"/>
                  </a:gs>
                </a:gsLst>
                <a:lin ang="16200000" scaled="1"/>
                <a:tileRect/>
              </a:gradFill>
              <a:effectLst>
                <a:outerShdw blurRad="50800" dist="38100" dir="2700000" algn="tl" rotWithShape="0">
                  <a:prstClr val="black">
                    <a:alpha val="40000"/>
                  </a:prstClr>
                </a:outerShdw>
              </a:effectLst>
              <a:latin typeface="+mn-ea"/>
            </a:endParaRPr>
          </a:p>
        </p:txBody>
      </p:sp>
      <p:sp>
        <p:nvSpPr>
          <p:cNvPr id="30" name="テキスト ボックス 29">
            <a:extLst>
              <a:ext uri="{FF2B5EF4-FFF2-40B4-BE49-F238E27FC236}">
                <a16:creationId xmlns:a16="http://schemas.microsoft.com/office/drawing/2014/main" id="{1BA256C6-65DA-58EC-BC3B-5A20084A70A1}"/>
              </a:ext>
            </a:extLst>
          </p:cNvPr>
          <p:cNvSpPr txBox="1"/>
          <p:nvPr/>
        </p:nvSpPr>
        <p:spPr>
          <a:xfrm>
            <a:off x="2946631" y="3884611"/>
            <a:ext cx="770638" cy="707886"/>
          </a:xfrm>
          <a:prstGeom prst="rect">
            <a:avLst/>
          </a:prstGeom>
          <a:noFill/>
          <a:ln>
            <a:noFill/>
          </a:ln>
          <a:effectLst/>
        </p:spPr>
        <p:txBody>
          <a:bodyPr wrap="square" rtlCol="0">
            <a:spAutoFit/>
          </a:bodyPr>
          <a:lstStyle/>
          <a:p>
            <a:pPr algn="ctr"/>
            <a:r>
              <a:rPr kumimoji="1" lang="en-US" altLang="ja-JP" sz="4000" b="1" dirty="0">
                <a:gradFill flip="none" rotWithShape="1">
                  <a:gsLst>
                    <a:gs pos="0">
                      <a:srgbClr val="0066CC"/>
                    </a:gs>
                    <a:gs pos="100000">
                      <a:srgbClr val="33CCCC"/>
                    </a:gs>
                  </a:gsLst>
                  <a:lin ang="16200000" scaled="1"/>
                  <a:tileRect/>
                </a:gradFill>
                <a:effectLst>
                  <a:outerShdw blurRad="50800" dist="38100" dir="2700000" algn="tl" rotWithShape="0">
                    <a:prstClr val="black">
                      <a:alpha val="40000"/>
                    </a:prstClr>
                  </a:outerShdw>
                </a:effectLst>
                <a:latin typeface="+mn-ea"/>
              </a:rPr>
              <a:t>65</a:t>
            </a:r>
            <a:endParaRPr kumimoji="1" lang="ja-JP" altLang="en-US" sz="4000" b="1" dirty="0">
              <a:gradFill flip="none" rotWithShape="1">
                <a:gsLst>
                  <a:gs pos="0">
                    <a:srgbClr val="0066CC"/>
                  </a:gs>
                  <a:gs pos="100000">
                    <a:srgbClr val="33CCCC"/>
                  </a:gs>
                </a:gsLst>
                <a:lin ang="16200000" scaled="1"/>
                <a:tileRect/>
              </a:gradFill>
              <a:effectLst>
                <a:outerShdw blurRad="50800" dist="38100" dir="2700000" algn="tl" rotWithShape="0">
                  <a:prstClr val="black">
                    <a:alpha val="40000"/>
                  </a:prstClr>
                </a:outerShdw>
              </a:effectLst>
              <a:latin typeface="+mn-ea"/>
            </a:endParaRPr>
          </a:p>
        </p:txBody>
      </p:sp>
      <p:sp>
        <p:nvSpPr>
          <p:cNvPr id="31" name="テキスト ボックス 30">
            <a:extLst>
              <a:ext uri="{FF2B5EF4-FFF2-40B4-BE49-F238E27FC236}">
                <a16:creationId xmlns:a16="http://schemas.microsoft.com/office/drawing/2014/main" id="{38E6BD41-BC52-A93A-F5F2-CC5E48B8B417}"/>
              </a:ext>
            </a:extLst>
          </p:cNvPr>
          <p:cNvSpPr txBox="1"/>
          <p:nvPr/>
        </p:nvSpPr>
        <p:spPr>
          <a:xfrm>
            <a:off x="3705848" y="3519938"/>
            <a:ext cx="927100" cy="830997"/>
          </a:xfrm>
          <a:prstGeom prst="rect">
            <a:avLst/>
          </a:prstGeom>
          <a:noFill/>
          <a:ln>
            <a:noFill/>
          </a:ln>
          <a:effectLst/>
        </p:spPr>
        <p:txBody>
          <a:bodyPr wrap="square" rtlCol="0">
            <a:spAutoFit/>
          </a:bodyPr>
          <a:lstStyle/>
          <a:p>
            <a:pPr algn="ctr"/>
            <a:r>
              <a:rPr kumimoji="1" lang="en-US" altLang="ja-JP" sz="4800" b="1" dirty="0">
                <a:solidFill>
                  <a:srgbClr val="FF4F75"/>
                </a:solidFill>
                <a:effectLst>
                  <a:outerShdw blurRad="50800" dist="38100" dir="2700000" algn="tl" rotWithShape="0">
                    <a:prstClr val="black">
                      <a:alpha val="40000"/>
                    </a:prstClr>
                  </a:outerShdw>
                </a:effectLst>
                <a:latin typeface="+mn-ea"/>
              </a:rPr>
              <a:t>80</a:t>
            </a:r>
            <a:endParaRPr kumimoji="1" lang="ja-JP" altLang="en-US" sz="4800" b="1" dirty="0">
              <a:solidFill>
                <a:srgbClr val="FF4F75"/>
              </a:solidFill>
              <a:effectLst>
                <a:outerShdw blurRad="50800" dist="38100" dir="2700000" algn="tl" rotWithShape="0">
                  <a:prstClr val="black">
                    <a:alpha val="40000"/>
                  </a:prstClr>
                </a:outerShdw>
              </a:effectLst>
              <a:latin typeface="+mn-ea"/>
            </a:endParaRPr>
          </a:p>
        </p:txBody>
      </p:sp>
      <p:sp>
        <p:nvSpPr>
          <p:cNvPr id="32" name="四角形: 角を丸くする 31">
            <a:extLst>
              <a:ext uri="{FF2B5EF4-FFF2-40B4-BE49-F238E27FC236}">
                <a16:creationId xmlns:a16="http://schemas.microsoft.com/office/drawing/2014/main" id="{FAA4EBDF-FE9C-E785-BA0D-921ED559D272}"/>
              </a:ext>
            </a:extLst>
          </p:cNvPr>
          <p:cNvSpPr/>
          <p:nvPr/>
        </p:nvSpPr>
        <p:spPr>
          <a:xfrm>
            <a:off x="2149475" y="2608391"/>
            <a:ext cx="1907425" cy="471054"/>
          </a:xfrm>
          <a:prstGeom prst="roundRect">
            <a:avLst/>
          </a:prstGeom>
          <a:gradFill flip="none" rotWithShape="1">
            <a:gsLst>
              <a:gs pos="0">
                <a:srgbClr val="33CCCC"/>
              </a:gs>
              <a:gs pos="100000">
                <a:srgbClr val="0066CC"/>
              </a:gs>
            </a:gsLst>
            <a:lin ang="54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2622DE81-C93C-FE01-D4C4-8672E9073221}"/>
              </a:ext>
            </a:extLst>
          </p:cNvPr>
          <p:cNvSpPr txBox="1"/>
          <p:nvPr/>
        </p:nvSpPr>
        <p:spPr>
          <a:xfrm>
            <a:off x="2602027" y="2653439"/>
            <a:ext cx="1023342" cy="451406"/>
          </a:xfrm>
          <a:prstGeom prst="rect">
            <a:avLst/>
          </a:prstGeom>
          <a:noFill/>
        </p:spPr>
        <p:txBody>
          <a:bodyPr wrap="square">
            <a:spAutoFit/>
          </a:bodyPr>
          <a:lstStyle/>
          <a:p>
            <a:pPr algn="ctr">
              <a:lnSpc>
                <a:spcPts val="2800"/>
              </a:lnSpc>
            </a:pPr>
            <a:r>
              <a:rPr lang="ja-JP" altLang="en-US" sz="2400" b="1" dirty="0">
                <a:solidFill>
                  <a:schemeClr val="bg1"/>
                </a:solidFill>
                <a:latin typeface="メイリオ" panose="020B0604030504040204" pitchFamily="50" charset="-128"/>
                <a:ea typeface="メイリオ" panose="020B0604030504040204" pitchFamily="50" charset="-128"/>
              </a:rPr>
              <a:t>強 調</a:t>
            </a:r>
          </a:p>
        </p:txBody>
      </p:sp>
      <p:sp>
        <p:nvSpPr>
          <p:cNvPr id="34" name="正方形/長方形 33">
            <a:extLst>
              <a:ext uri="{FF2B5EF4-FFF2-40B4-BE49-F238E27FC236}">
                <a16:creationId xmlns:a16="http://schemas.microsoft.com/office/drawing/2014/main" id="{5B55D652-533F-886C-327C-1CD5A6B87AF4}"/>
              </a:ext>
            </a:extLst>
          </p:cNvPr>
          <p:cNvSpPr/>
          <p:nvPr/>
        </p:nvSpPr>
        <p:spPr>
          <a:xfrm>
            <a:off x="5571137" y="5293659"/>
            <a:ext cx="927100" cy="9271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33EC4DA7-55E7-3AC9-344E-83EFE7E8DFAF}"/>
              </a:ext>
            </a:extLst>
          </p:cNvPr>
          <p:cNvSpPr/>
          <p:nvPr/>
        </p:nvSpPr>
        <p:spPr>
          <a:xfrm>
            <a:off x="6737160" y="5304068"/>
            <a:ext cx="927100" cy="9271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96BC3B99-59F8-60A5-FE0F-F0D7FD67AC6F}"/>
              </a:ext>
            </a:extLst>
          </p:cNvPr>
          <p:cNvSpPr/>
          <p:nvPr/>
        </p:nvSpPr>
        <p:spPr>
          <a:xfrm>
            <a:off x="7912235" y="5296924"/>
            <a:ext cx="927100" cy="927100"/>
          </a:xfrm>
          <a:prstGeom prst="rect">
            <a:avLst/>
          </a:prstGeom>
          <a:solidFill>
            <a:srgbClr val="E4FE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DB43140C-B2BC-2068-CB11-A100F53CF411}"/>
              </a:ext>
            </a:extLst>
          </p:cNvPr>
          <p:cNvSpPr/>
          <p:nvPr/>
        </p:nvSpPr>
        <p:spPr>
          <a:xfrm>
            <a:off x="9087310" y="5304068"/>
            <a:ext cx="927100" cy="927100"/>
          </a:xfrm>
          <a:prstGeom prst="rect">
            <a:avLst/>
          </a:prstGeom>
          <a:solidFill>
            <a:srgbClr val="FADD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B65823FD-2257-40C0-8886-5422900415FD}"/>
              </a:ext>
            </a:extLst>
          </p:cNvPr>
          <p:cNvSpPr/>
          <p:nvPr/>
        </p:nvSpPr>
        <p:spPr>
          <a:xfrm>
            <a:off x="10270752" y="5304068"/>
            <a:ext cx="927100" cy="927100"/>
          </a:xfrm>
          <a:prstGeom prst="rect">
            <a:avLst/>
          </a:prstGeom>
          <a:solidFill>
            <a:srgbClr val="EFE5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336A38A0-B737-A196-2C45-852D9D92C2C2}"/>
              </a:ext>
            </a:extLst>
          </p:cNvPr>
          <p:cNvSpPr txBox="1"/>
          <p:nvPr/>
        </p:nvSpPr>
        <p:spPr>
          <a:xfrm>
            <a:off x="7637162" y="4712751"/>
            <a:ext cx="3097140" cy="430887"/>
          </a:xfrm>
          <a:prstGeom prst="rect">
            <a:avLst/>
          </a:prstGeom>
          <a:noFill/>
        </p:spPr>
        <p:txBody>
          <a:bodyPr wrap="square">
            <a:spAutoFit/>
          </a:bodyPr>
          <a:lstStyle/>
          <a:p>
            <a:pPr algn="ctr">
              <a:lnSpc>
                <a:spcPts val="2800"/>
              </a:lnSpc>
            </a:pPr>
            <a:r>
              <a:rPr lang="ja-JP" altLang="en-US" dirty="0">
                <a:latin typeface="メイリオ" panose="020B0604030504040204" pitchFamily="50" charset="-128"/>
                <a:ea typeface="メイリオ" panose="020B0604030504040204" pitchFamily="50" charset="-128"/>
              </a:rPr>
              <a:t>あまり使わないほうがいい</a:t>
            </a:r>
          </a:p>
        </p:txBody>
      </p:sp>
      <p:sp>
        <p:nvSpPr>
          <p:cNvPr id="40" name="左大かっこ 39">
            <a:extLst>
              <a:ext uri="{FF2B5EF4-FFF2-40B4-BE49-F238E27FC236}">
                <a16:creationId xmlns:a16="http://schemas.microsoft.com/office/drawing/2014/main" id="{5C2EBFFE-B4AD-00E0-613A-452AD1860C60}"/>
              </a:ext>
            </a:extLst>
          </p:cNvPr>
          <p:cNvSpPr/>
          <p:nvPr/>
        </p:nvSpPr>
        <p:spPr>
          <a:xfrm rot="5400000">
            <a:off x="8929079" y="2938387"/>
            <a:ext cx="139078" cy="4549580"/>
          </a:xfrm>
          <a:prstGeom prst="leftBracket">
            <a:avLst/>
          </a:prstGeom>
          <a:ln w="19050">
            <a:gradFill flip="none" rotWithShape="1">
              <a:gsLst>
                <a:gs pos="0">
                  <a:srgbClr val="0066CC"/>
                </a:gs>
                <a:gs pos="100000">
                  <a:srgbClr val="33CCCC"/>
                </a:gs>
              </a:gsLst>
              <a:lin ang="1620000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609313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D5CDF25C-2211-44B2-8CC4-CBB64BDCBD32}"/>
              </a:ext>
            </a:extLst>
          </p:cNvPr>
          <p:cNvSpPr txBox="1"/>
          <p:nvPr/>
        </p:nvSpPr>
        <p:spPr>
          <a:xfrm>
            <a:off x="0" y="2734393"/>
            <a:ext cx="12192000" cy="830997"/>
          </a:xfrm>
          <a:prstGeom prst="rect">
            <a:avLst/>
          </a:prstGeom>
          <a:noFill/>
          <a:effectLst>
            <a:glow rad="1320800">
              <a:schemeClr val="tx1">
                <a:alpha val="56000"/>
              </a:schemeClr>
            </a:glow>
          </a:effectLst>
        </p:spPr>
        <p:txBody>
          <a:bodyPr wrap="square" rtlCol="0">
            <a:spAutoFit/>
          </a:bodyPr>
          <a:lstStyle/>
          <a:p>
            <a:pPr algn="ctr"/>
            <a:r>
              <a:rPr lang="ja-JP" altLang="en-US" sz="4800" dirty="0">
                <a:solidFill>
                  <a:schemeClr val="bg1"/>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rPr>
              <a:t>２</a:t>
            </a:r>
            <a:r>
              <a:rPr kumimoji="1" lang="ja-JP" altLang="en-US" sz="4800" dirty="0">
                <a:solidFill>
                  <a:schemeClr val="bg1"/>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rPr>
              <a:t>　表紙の写真について</a:t>
            </a:r>
          </a:p>
        </p:txBody>
      </p:sp>
      <p:sp>
        <p:nvSpPr>
          <p:cNvPr id="3" name="スライド番号プレースホルダー 2">
            <a:extLst>
              <a:ext uri="{FF2B5EF4-FFF2-40B4-BE49-F238E27FC236}">
                <a16:creationId xmlns:a16="http://schemas.microsoft.com/office/drawing/2014/main" id="{E13B3782-439A-4E30-B45D-0AFDE6FE4146}"/>
              </a:ext>
            </a:extLst>
          </p:cNvPr>
          <p:cNvSpPr>
            <a:spLocks noGrp="1"/>
          </p:cNvSpPr>
          <p:nvPr>
            <p:ph type="sldNum" sz="quarter" idx="4294967295"/>
          </p:nvPr>
        </p:nvSpPr>
        <p:spPr>
          <a:xfrm>
            <a:off x="8610600" y="6356350"/>
            <a:ext cx="2743200" cy="365125"/>
          </a:xfrm>
        </p:spPr>
        <p:txBody>
          <a:bodyPr/>
          <a:lstStyle/>
          <a:p>
            <a:fld id="{F03901BF-A0B0-4528-ABA9-F8B6E5A1344C}" type="slidenum">
              <a:rPr kumimoji="1" lang="ja-JP" altLang="en-US" smtClean="0"/>
              <a:t>5</a:t>
            </a:fld>
            <a:endParaRPr kumimoji="1" lang="ja-JP" altLang="en-US"/>
          </a:p>
        </p:txBody>
      </p:sp>
    </p:spTree>
    <p:extLst>
      <p:ext uri="{BB962C8B-B14F-4D97-AF65-F5344CB8AC3E}">
        <p14:creationId xmlns:p14="http://schemas.microsoft.com/office/powerpoint/2010/main" val="4290587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6C4B488-A22F-4707-8710-5F893E01D89E}"/>
              </a:ext>
            </a:extLst>
          </p:cNvPr>
          <p:cNvSpPr txBox="1"/>
          <p:nvPr/>
        </p:nvSpPr>
        <p:spPr>
          <a:xfrm>
            <a:off x="129311" y="229026"/>
            <a:ext cx="5164142" cy="461665"/>
          </a:xfrm>
          <a:prstGeom prst="rect">
            <a:avLst/>
          </a:prstGeom>
          <a:noFill/>
          <a:effectLst>
            <a:glow rad="1320800">
              <a:schemeClr val="tx1">
                <a:alpha val="56000"/>
              </a:schemeClr>
            </a:glow>
          </a:effectLst>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rPr>
              <a:t>2</a:t>
            </a:r>
            <a:r>
              <a:rPr kumimoji="1" lang="ja-JP" altLang="en-US" sz="2400" dirty="0">
                <a:latin typeface="メイリオ" panose="020B0604030504040204" pitchFamily="50" charset="-128"/>
                <a:ea typeface="メイリオ" panose="020B0604030504040204" pitchFamily="50" charset="-128"/>
              </a:rPr>
              <a:t>　表紙の写真について</a:t>
            </a:r>
          </a:p>
        </p:txBody>
      </p:sp>
      <p:sp>
        <p:nvSpPr>
          <p:cNvPr id="2" name="スライド番号プレースホルダー 1">
            <a:extLst>
              <a:ext uri="{FF2B5EF4-FFF2-40B4-BE49-F238E27FC236}">
                <a16:creationId xmlns:a16="http://schemas.microsoft.com/office/drawing/2014/main" id="{F0004A5F-ABCD-46F1-A169-245D78B30CBA}"/>
              </a:ext>
            </a:extLst>
          </p:cNvPr>
          <p:cNvSpPr>
            <a:spLocks noGrp="1"/>
          </p:cNvSpPr>
          <p:nvPr>
            <p:ph type="sldNum" sz="quarter" idx="12"/>
          </p:nvPr>
        </p:nvSpPr>
        <p:spPr/>
        <p:txBody>
          <a:bodyPr/>
          <a:lstStyle/>
          <a:p>
            <a:fld id="{F03901BF-A0B0-4528-ABA9-F8B6E5A1344C}" type="slidenum">
              <a:rPr kumimoji="1" lang="ja-JP" altLang="en-US" smtClean="0"/>
              <a:t>6</a:t>
            </a:fld>
            <a:endParaRPr kumimoji="1" lang="ja-JP" altLang="en-US"/>
          </a:p>
        </p:txBody>
      </p:sp>
      <p:sp>
        <p:nvSpPr>
          <p:cNvPr id="14" name="テキスト ボックス 13">
            <a:extLst>
              <a:ext uri="{FF2B5EF4-FFF2-40B4-BE49-F238E27FC236}">
                <a16:creationId xmlns:a16="http://schemas.microsoft.com/office/drawing/2014/main" id="{8E10720C-6114-8E71-D0F8-4A7C5B108758}"/>
              </a:ext>
            </a:extLst>
          </p:cNvPr>
          <p:cNvSpPr txBox="1"/>
          <p:nvPr/>
        </p:nvSpPr>
        <p:spPr>
          <a:xfrm>
            <a:off x="350612" y="1037772"/>
            <a:ext cx="11855901" cy="1508105"/>
          </a:xfrm>
          <a:prstGeom prst="rect">
            <a:avLst/>
          </a:prstGeom>
          <a:noFill/>
        </p:spPr>
        <p:txBody>
          <a:bodyPr wrap="square">
            <a:spAutoFit/>
          </a:bodyPr>
          <a:lstStyle/>
          <a:p>
            <a:pPr>
              <a:lnSpc>
                <a:spcPts val="2800"/>
              </a:lnSpc>
            </a:pPr>
            <a:r>
              <a:rPr lang="ja-JP" altLang="en-US" dirty="0">
                <a:latin typeface="メイリオ" panose="020B0604030504040204" pitchFamily="50" charset="-128"/>
                <a:ea typeface="メイリオ" panose="020B0604030504040204" pitchFamily="50" charset="-128"/>
              </a:rPr>
              <a:t>表紙の写真は著作権に気を付けて、お好きな写真に変えることができます。</a:t>
            </a:r>
            <a:endParaRPr lang="en-US" altLang="ja-JP" dirty="0">
              <a:latin typeface="メイリオ" panose="020B0604030504040204" pitchFamily="50" charset="-128"/>
              <a:ea typeface="メイリオ" panose="020B0604030504040204" pitchFamily="50" charset="-128"/>
            </a:endParaRPr>
          </a:p>
          <a:p>
            <a:pPr>
              <a:lnSpc>
                <a:spcPts val="2800"/>
              </a:lnSpc>
            </a:pPr>
            <a:r>
              <a:rPr lang="ja-JP" altLang="en-US" dirty="0">
                <a:latin typeface="メイリオ" panose="020B0604030504040204" pitchFamily="50" charset="-128"/>
                <a:ea typeface="メイリオ" panose="020B0604030504040204" pitchFamily="50" charset="-128"/>
              </a:rPr>
              <a:t>表示タブの中のスライドマスターから、表紙デザインの写真を交換してください。</a:t>
            </a:r>
            <a:endParaRPr lang="en-US" altLang="ja-JP" dirty="0">
              <a:latin typeface="メイリオ" panose="020B0604030504040204" pitchFamily="50" charset="-128"/>
              <a:ea typeface="メイリオ" panose="020B0604030504040204" pitchFamily="50" charset="-128"/>
            </a:endParaRPr>
          </a:p>
          <a:p>
            <a:pPr>
              <a:lnSpc>
                <a:spcPts val="2800"/>
              </a:lnSpc>
            </a:pPr>
            <a:endParaRPr lang="en-US" altLang="ja-JP" dirty="0">
              <a:latin typeface="メイリオ" panose="020B0604030504040204" pitchFamily="50" charset="-128"/>
              <a:ea typeface="メイリオ" panose="020B0604030504040204" pitchFamily="50" charset="-128"/>
            </a:endParaRPr>
          </a:p>
          <a:p>
            <a:pPr>
              <a:lnSpc>
                <a:spcPts val="2800"/>
              </a:lnSpc>
            </a:pPr>
            <a:r>
              <a:rPr lang="ja-JP" altLang="en-US" dirty="0">
                <a:latin typeface="メイリオ" panose="020B0604030504040204" pitchFamily="50" charset="-128"/>
                <a:ea typeface="メイリオ" panose="020B0604030504040204" pitchFamily="50" charset="-128"/>
              </a:rPr>
              <a:t>写真の色を調整するために、写真の上に半透明の長方形のオブジェクトが重なってますので気を付けてください。</a:t>
            </a:r>
          </a:p>
        </p:txBody>
      </p:sp>
      <p:pic>
        <p:nvPicPr>
          <p:cNvPr id="3" name="図 2" descr="木の枝&#10;&#10;自動的に生成された説明">
            <a:extLst>
              <a:ext uri="{FF2B5EF4-FFF2-40B4-BE49-F238E27FC236}">
                <a16:creationId xmlns:a16="http://schemas.microsoft.com/office/drawing/2014/main" id="{81E2DE50-A6FC-24F1-EB27-53D6D81860BB}"/>
              </a:ext>
            </a:extLst>
          </p:cNvPr>
          <p:cNvPicPr>
            <a:picLocks noChangeAspect="1"/>
          </p:cNvPicPr>
          <p:nvPr/>
        </p:nvPicPr>
        <p:blipFill rotWithShape="1">
          <a:blip r:embed="rId2">
            <a:extLst>
              <a:ext uri="{28A0092B-C50C-407E-A947-70E740481C1C}">
                <a14:useLocalDpi xmlns:a14="http://schemas.microsoft.com/office/drawing/2010/main" val="0"/>
              </a:ext>
            </a:extLst>
          </a:blip>
          <a:srcRect l="-34" t="23722" r="551" b="34883"/>
          <a:stretch/>
        </p:blipFill>
        <p:spPr>
          <a:xfrm>
            <a:off x="0" y="2670628"/>
            <a:ext cx="12192000" cy="3381829"/>
          </a:xfrm>
          <a:prstGeom prst="rect">
            <a:avLst/>
          </a:prstGeom>
        </p:spPr>
      </p:pic>
    </p:spTree>
    <p:extLst>
      <p:ext uri="{BB962C8B-B14F-4D97-AF65-F5344CB8AC3E}">
        <p14:creationId xmlns:p14="http://schemas.microsoft.com/office/powerpoint/2010/main" val="2916574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4">
            <a:extLst>
              <a:ext uri="{FF2B5EF4-FFF2-40B4-BE49-F238E27FC236}">
                <a16:creationId xmlns:a16="http://schemas.microsoft.com/office/drawing/2014/main" id="{94CE5B91-1331-450E-A919-641ADA18A9ED}"/>
              </a:ext>
            </a:extLst>
          </p:cNvPr>
          <p:cNvSpPr>
            <a:spLocks noGrp="1"/>
          </p:cNvSpPr>
          <p:nvPr>
            <p:ph type="ctrTitle" idx="4294967295"/>
          </p:nvPr>
        </p:nvSpPr>
        <p:spPr>
          <a:xfrm>
            <a:off x="1" y="2489200"/>
            <a:ext cx="12192000" cy="785813"/>
          </a:xfrm>
        </p:spPr>
        <p:txBody>
          <a:bodyPr>
            <a:normAutofit/>
          </a:bodyPr>
          <a:lstStyle/>
          <a:p>
            <a:pPr algn="ctr"/>
            <a:r>
              <a:rPr lang="ja-JP" altLang="en-US" b="1" dirty="0">
                <a:solidFill>
                  <a:schemeClr val="bg1"/>
                </a:solidFill>
                <a:latin typeface="メイリオ" panose="020B0604030504040204" pitchFamily="50" charset="-128"/>
                <a:ea typeface="メイリオ" panose="020B0604030504040204" pitchFamily="50" charset="-128"/>
              </a:rPr>
              <a:t>ご清聴ありがとうございました</a:t>
            </a:r>
          </a:p>
        </p:txBody>
      </p:sp>
      <p:sp>
        <p:nvSpPr>
          <p:cNvPr id="8" name="テキスト ボックス 7">
            <a:extLst>
              <a:ext uri="{FF2B5EF4-FFF2-40B4-BE49-F238E27FC236}">
                <a16:creationId xmlns:a16="http://schemas.microsoft.com/office/drawing/2014/main" id="{77919EB2-224A-4938-9924-F83E49B05829}"/>
              </a:ext>
            </a:extLst>
          </p:cNvPr>
          <p:cNvSpPr txBox="1"/>
          <p:nvPr/>
        </p:nvSpPr>
        <p:spPr>
          <a:xfrm>
            <a:off x="-109728" y="6423914"/>
            <a:ext cx="184731" cy="369332"/>
          </a:xfrm>
          <a:prstGeom prst="rect">
            <a:avLst/>
          </a:prstGeom>
          <a:noFill/>
        </p:spPr>
        <p:txBody>
          <a:bodyPr wrap="none" rtlCol="0">
            <a:spAutoFit/>
          </a:bodyPr>
          <a:lstStyle/>
          <a:p>
            <a:endParaRPr kumimoji="1" lang="ja-JP" altLang="en-US" dirty="0"/>
          </a:p>
        </p:txBody>
      </p:sp>
      <p:pic>
        <p:nvPicPr>
          <p:cNvPr id="2" name="図 1" descr="文字が書かれている&#10;&#10;中程度の精度で自動的に生成された説明">
            <a:extLst>
              <a:ext uri="{FF2B5EF4-FFF2-40B4-BE49-F238E27FC236}">
                <a16:creationId xmlns:a16="http://schemas.microsoft.com/office/drawing/2014/main" id="{B3470E26-72A6-A3A2-4883-5BD2EC2847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3900" y="6178915"/>
            <a:ext cx="1568000" cy="429665"/>
          </a:xfrm>
          <a:prstGeom prst="rect">
            <a:avLst/>
          </a:prstGeom>
        </p:spPr>
      </p:pic>
    </p:spTree>
    <p:extLst>
      <p:ext uri="{BB962C8B-B14F-4D97-AF65-F5344CB8AC3E}">
        <p14:creationId xmlns:p14="http://schemas.microsoft.com/office/powerpoint/2010/main" val="2235964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1348</TotalTime>
  <Words>198</Words>
  <Application>Microsoft Office PowerPoint</Application>
  <PresentationFormat>ワイド画面</PresentationFormat>
  <Paragraphs>46</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ご清聴ありがとうございました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野村 一美</dc:creator>
  <cp:lastModifiedBy>野村 一美</cp:lastModifiedBy>
  <cp:revision>21</cp:revision>
  <dcterms:created xsi:type="dcterms:W3CDTF">2022-02-07T03:04:04Z</dcterms:created>
  <dcterms:modified xsi:type="dcterms:W3CDTF">2022-11-24T03:00:50Z</dcterms:modified>
</cp:coreProperties>
</file>