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57" r:id="rId3"/>
    <p:sldId id="256" r:id="rId4"/>
    <p:sldId id="265" r:id="rId5"/>
    <p:sldId id="269" r:id="rId6"/>
    <p:sldId id="264" r:id="rId7"/>
    <p:sldId id="270" r:id="rId8"/>
    <p:sldId id="266" r:id="rId9"/>
    <p:sldId id="271" r:id="rId10"/>
    <p:sldId id="267" r:id="rId11"/>
    <p:sldId id="272" r:id="rId12"/>
    <p:sldId id="268" r:id="rId13"/>
    <p:sldId id="273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F57"/>
    <a:srgbClr val="FDCD3B"/>
    <a:srgbClr val="83D0AD"/>
    <a:srgbClr val="72C2FD"/>
    <a:srgbClr val="004E93"/>
    <a:srgbClr val="E2EFFA"/>
    <a:srgbClr val="F55665"/>
    <a:srgbClr val="FCF5FD"/>
    <a:srgbClr val="D688DB"/>
    <a:srgbClr val="FEF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>
        <p:scale>
          <a:sx n="75" d="100"/>
          <a:sy n="75" d="100"/>
        </p:scale>
        <p:origin x="210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6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rgbClr val="72C2F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F1-482A-8796-DD2E74056847}"/>
              </c:ext>
            </c:extLst>
          </c:dPt>
          <c:dPt>
            <c:idx val="1"/>
            <c:bubble3D val="0"/>
            <c:spPr>
              <a:solidFill>
                <a:srgbClr val="83D0A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2F1-482A-8796-DD2E74056847}"/>
              </c:ext>
            </c:extLst>
          </c:dPt>
          <c:dPt>
            <c:idx val="2"/>
            <c:bubble3D val="0"/>
            <c:spPr>
              <a:solidFill>
                <a:srgbClr val="FDCD3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F1-482A-8796-DD2E74056847}"/>
              </c:ext>
            </c:extLst>
          </c:dPt>
          <c:dPt>
            <c:idx val="3"/>
            <c:bubble3D val="0"/>
            <c:spPr>
              <a:solidFill>
                <a:srgbClr val="F68F5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2F1-482A-8796-DD2E74056847}"/>
              </c:ext>
            </c:extLst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F1-482A-8796-DD2E740568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DEB58FB-2845-129E-4C78-B59DFB0C0F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1CB259-B3DA-1191-0AAC-331CA59B02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C31A-E0A6-40C7-A6CB-C75459B8899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AF5327-8444-2A49-A81D-4DB498344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A97EC4F-97A5-E905-F712-B5CF2FBE74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4D72C-4881-454A-BFA7-AC34F254C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617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D4899-733E-4786-B348-7DAFB0BF4F45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3E57B-974F-492A-9CFF-08717C0099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39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604F05-9402-2831-46BF-EFEE87E9875F}"/>
              </a:ext>
            </a:extLst>
          </p:cNvPr>
          <p:cNvSpPr/>
          <p:nvPr userDrawn="1"/>
        </p:nvSpPr>
        <p:spPr>
          <a:xfrm>
            <a:off x="1" y="1447800"/>
            <a:ext cx="12191999" cy="3924300"/>
          </a:xfrm>
          <a:prstGeom prst="rect">
            <a:avLst/>
          </a:prstGeom>
          <a:solidFill>
            <a:srgbClr val="E2E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4F481B-0CD6-7157-CD64-DC379E345567}"/>
              </a:ext>
            </a:extLst>
          </p:cNvPr>
          <p:cNvSpPr/>
          <p:nvPr userDrawn="1"/>
        </p:nvSpPr>
        <p:spPr>
          <a:xfrm>
            <a:off x="1" y="647700"/>
            <a:ext cx="12191999" cy="4445369"/>
          </a:xfrm>
          <a:prstGeom prst="rect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A672506-39CB-E5EF-3047-48EE1AA2B1DD}"/>
              </a:ext>
            </a:extLst>
          </p:cNvPr>
          <p:cNvSpPr/>
          <p:nvPr userDrawn="1"/>
        </p:nvSpPr>
        <p:spPr>
          <a:xfrm>
            <a:off x="1" y="0"/>
            <a:ext cx="12191999" cy="1485900"/>
          </a:xfrm>
          <a:prstGeom prst="roundRect">
            <a:avLst>
              <a:gd name="adj" fmla="val 43590"/>
            </a:avLst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ED4E735-1883-CFBD-E10B-D3D05240A210}"/>
              </a:ext>
            </a:extLst>
          </p:cNvPr>
          <p:cNvGrpSpPr/>
          <p:nvPr userDrawn="1"/>
        </p:nvGrpSpPr>
        <p:grpSpPr>
          <a:xfrm>
            <a:off x="-268514" y="4501915"/>
            <a:ext cx="12729029" cy="594267"/>
            <a:chOff x="0" y="4343565"/>
            <a:chExt cx="16039274" cy="748808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EEE30F44-80D7-78FB-28FA-773EAEE553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230"/>
            <a:stretch/>
          </p:blipFill>
          <p:spPr>
            <a:xfrm>
              <a:off x="0" y="4343565"/>
              <a:ext cx="8086725" cy="748808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96A8AED5-45BC-B6BB-5E16-7992541271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2674" y="4343565"/>
              <a:ext cx="8356600" cy="748808"/>
            </a:xfrm>
            <a:prstGeom prst="rect">
              <a:avLst/>
            </a:prstGeom>
          </p:spPr>
        </p:pic>
      </p:grpSp>
      <p:pic>
        <p:nvPicPr>
          <p:cNvPr id="3" name="図 2" descr="黒い背景と白い文字のロゴ&#10;&#10;自動的に生成された説明">
            <a:extLst>
              <a:ext uri="{FF2B5EF4-FFF2-40B4-BE49-F238E27FC236}">
                <a16:creationId xmlns:a16="http://schemas.microsoft.com/office/drawing/2014/main" id="{F68E5687-0CE2-8BB6-EF7A-0AD40F760E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14" y="5895245"/>
            <a:ext cx="1725172" cy="45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8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AE4A2-275C-155B-9DA2-9E0CDED48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508E99-E0A3-A103-85B7-BC20899D3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89656E-4253-8FC7-BBA1-F7AD89CE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A2F5A1-0756-D4C7-26F3-DE44E4BD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0D2FB3-C2EF-25F0-E9C3-9BA86608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77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4DCAEC-E0A8-FB70-714F-2DCC7E641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A03E40-5EE7-CA59-2D0F-DCB153EDE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108148-EA9B-F69A-5851-C5DD837F1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F375A-B047-FB58-D5EF-D02FF18A0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FF295F-F3CA-92BB-1629-0274D634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6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A0C857-C7B6-6D04-12F6-228056CD822F}"/>
              </a:ext>
            </a:extLst>
          </p:cNvPr>
          <p:cNvSpPr/>
          <p:nvPr userDrawn="1"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D9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9A6964-5320-9528-3D05-E30534512172}"/>
              </a:ext>
            </a:extLst>
          </p:cNvPr>
          <p:cNvSpPr/>
          <p:nvPr userDrawn="1"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72C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5F363F0-E309-7BC8-3EC9-59C414D6F2E2}"/>
              </a:ext>
            </a:extLst>
          </p:cNvPr>
          <p:cNvSpPr/>
          <p:nvPr userDrawn="1"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72C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99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1BEB8A1-E289-97C4-9A7E-824B8D236419}"/>
              </a:ext>
            </a:extLst>
          </p:cNvPr>
          <p:cNvSpPr/>
          <p:nvPr userDrawn="1"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DEF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E4FC1F-79E6-0A91-A2BB-E89AE11DD131}"/>
              </a:ext>
            </a:extLst>
          </p:cNvPr>
          <p:cNvSpPr/>
          <p:nvPr userDrawn="1"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83D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1C1734E-F30D-6782-2B31-F958DB3C3378}"/>
              </a:ext>
            </a:extLst>
          </p:cNvPr>
          <p:cNvSpPr/>
          <p:nvPr userDrawn="1"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83D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67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321C61-B29C-A6E2-C2DD-EF9BAEAA1DED}"/>
              </a:ext>
            </a:extLst>
          </p:cNvPr>
          <p:cNvSpPr/>
          <p:nvPr userDrawn="1"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FBF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DB3BA1A-8AFE-72FB-C380-746E6DCF1F9A}"/>
              </a:ext>
            </a:extLst>
          </p:cNvPr>
          <p:cNvSpPr/>
          <p:nvPr userDrawn="1"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FDC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74D2D22-97AE-70D3-5303-A8DCF0736499}"/>
              </a:ext>
            </a:extLst>
          </p:cNvPr>
          <p:cNvSpPr/>
          <p:nvPr userDrawn="1"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FDC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248D93-0A1E-00AE-CB8B-0C177CB14271}"/>
              </a:ext>
            </a:extLst>
          </p:cNvPr>
          <p:cNvSpPr/>
          <p:nvPr userDrawn="1"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FEF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3C9819E-5E69-7BC4-6954-8B3E4C9DC5A1}"/>
              </a:ext>
            </a:extLst>
          </p:cNvPr>
          <p:cNvSpPr/>
          <p:nvPr userDrawn="1"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F68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17CEF36-D5B5-3F96-9196-FE39DDFCFB57}"/>
              </a:ext>
            </a:extLst>
          </p:cNvPr>
          <p:cNvSpPr/>
          <p:nvPr userDrawn="1"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F68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95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見出し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9E7D2DE-9277-4BD9-498E-6F6CF14AA5E4}"/>
              </a:ext>
            </a:extLst>
          </p:cNvPr>
          <p:cNvSpPr/>
          <p:nvPr userDrawn="1"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FEF2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EEFE1E-4FB7-3AB8-05A7-D25CC8BCCC58}"/>
              </a:ext>
            </a:extLst>
          </p:cNvPr>
          <p:cNvSpPr/>
          <p:nvPr userDrawn="1"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F55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FC6D79B-69EE-57B3-5F3A-F30F2DED92C3}"/>
              </a:ext>
            </a:extLst>
          </p:cNvPr>
          <p:cNvSpPr/>
          <p:nvPr userDrawn="1"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F55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16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EFE44E-BDEA-7693-191B-B1D7DEAF8ACB}"/>
              </a:ext>
            </a:extLst>
          </p:cNvPr>
          <p:cNvSpPr/>
          <p:nvPr userDrawn="1"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FC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7B3607-65FE-4836-2825-60B6A065EAEB}"/>
              </a:ext>
            </a:extLst>
          </p:cNvPr>
          <p:cNvSpPr/>
          <p:nvPr userDrawn="1"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D68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2063E7A-A00A-F1CA-C1C2-A2F75D79AB53}"/>
              </a:ext>
            </a:extLst>
          </p:cNvPr>
          <p:cNvSpPr/>
          <p:nvPr userDrawn="1"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D68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18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DC92901-7F61-01C2-F2F6-18A58DD89FE9}"/>
              </a:ext>
            </a:extLst>
          </p:cNvPr>
          <p:cNvGrpSpPr/>
          <p:nvPr userDrawn="1"/>
        </p:nvGrpSpPr>
        <p:grpSpPr>
          <a:xfrm>
            <a:off x="281" y="952499"/>
            <a:ext cx="12191719" cy="139701"/>
            <a:chOff x="970782" y="1811107"/>
            <a:chExt cx="6525079" cy="228150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7428307-09BC-203B-1526-8F260AC684AA}"/>
                </a:ext>
              </a:extLst>
            </p:cNvPr>
            <p:cNvSpPr/>
            <p:nvPr/>
          </p:nvSpPr>
          <p:spPr>
            <a:xfrm>
              <a:off x="970782" y="1814286"/>
              <a:ext cx="1095375" cy="224971"/>
            </a:xfrm>
            <a:prstGeom prst="rect">
              <a:avLst/>
            </a:prstGeom>
            <a:solidFill>
              <a:srgbClr val="72C2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47C9C98-E91B-F2F3-47F8-0BFB736C7534}"/>
                </a:ext>
              </a:extLst>
            </p:cNvPr>
            <p:cNvSpPr/>
            <p:nvPr/>
          </p:nvSpPr>
          <p:spPr>
            <a:xfrm>
              <a:off x="3142664" y="1812697"/>
              <a:ext cx="1095375" cy="224971"/>
            </a:xfrm>
            <a:prstGeom prst="rect">
              <a:avLst/>
            </a:prstGeom>
            <a:solidFill>
              <a:srgbClr val="FDCD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A546CAA-B6AB-B028-F206-38AEA3483173}"/>
                </a:ext>
              </a:extLst>
            </p:cNvPr>
            <p:cNvSpPr/>
            <p:nvPr/>
          </p:nvSpPr>
          <p:spPr>
            <a:xfrm>
              <a:off x="2056723" y="1814286"/>
              <a:ext cx="1095375" cy="224971"/>
            </a:xfrm>
            <a:prstGeom prst="rect">
              <a:avLst/>
            </a:prstGeom>
            <a:solidFill>
              <a:srgbClr val="83D0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021C9D8-74EB-3E2E-3033-9EDE4AA6BD3D}"/>
                </a:ext>
              </a:extLst>
            </p:cNvPr>
            <p:cNvSpPr/>
            <p:nvPr/>
          </p:nvSpPr>
          <p:spPr>
            <a:xfrm>
              <a:off x="5314546" y="1811107"/>
              <a:ext cx="1095375" cy="224971"/>
            </a:xfrm>
            <a:prstGeom prst="rect">
              <a:avLst/>
            </a:prstGeom>
            <a:solidFill>
              <a:srgbClr val="F556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DAE6BB9-A993-345F-05D5-534BE3CDB934}"/>
                </a:ext>
              </a:extLst>
            </p:cNvPr>
            <p:cNvSpPr/>
            <p:nvPr/>
          </p:nvSpPr>
          <p:spPr>
            <a:xfrm>
              <a:off x="4228605" y="1811108"/>
              <a:ext cx="1095375" cy="224971"/>
            </a:xfrm>
            <a:prstGeom prst="rect">
              <a:avLst/>
            </a:prstGeom>
            <a:solidFill>
              <a:srgbClr val="F68F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C8633DED-517F-BE0E-A7E9-CFD83BFAFEA2}"/>
                </a:ext>
              </a:extLst>
            </p:cNvPr>
            <p:cNvSpPr/>
            <p:nvPr/>
          </p:nvSpPr>
          <p:spPr>
            <a:xfrm>
              <a:off x="6400486" y="1811107"/>
              <a:ext cx="1095375" cy="224971"/>
            </a:xfrm>
            <a:prstGeom prst="rect">
              <a:avLst/>
            </a:prstGeom>
            <a:solidFill>
              <a:srgbClr val="D688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2F2B7E8-8205-ACA0-B13D-09B554A0E60C}"/>
              </a:ext>
            </a:extLst>
          </p:cNvPr>
          <p:cNvSpPr/>
          <p:nvPr userDrawn="1"/>
        </p:nvSpPr>
        <p:spPr>
          <a:xfrm>
            <a:off x="0" y="6481404"/>
            <a:ext cx="12191999" cy="376596"/>
          </a:xfrm>
          <a:prstGeom prst="rect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889465-8F29-4BD1-F122-8558EB18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1800" y="6492875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E2E6A746-EF2B-4658-BA0E-4571FA063CE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3" name="図 2" descr="黒い背景と白い文字のロゴ&#10;&#10;自動的に生成された説明">
            <a:extLst>
              <a:ext uri="{FF2B5EF4-FFF2-40B4-BE49-F238E27FC236}">
                <a16:creationId xmlns:a16="http://schemas.microsoft.com/office/drawing/2014/main" id="{617BBF6E-B5DD-7D1F-5130-C2882995E3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8192" y="286316"/>
            <a:ext cx="1725172" cy="45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2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4F42C2-EC48-C64D-7E44-D8AC5768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D56103-C54C-8117-199E-A3E8C1758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107C7E-9AC5-E088-B348-1CFBF2255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432C0A-FE83-0E20-943A-FACB9170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58BE6A-84A0-8015-303B-3E68892E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141404-B96B-DBD3-7D30-83D99436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07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0BBC132-065F-6438-83FA-0DD692DF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ED0589-847C-8293-5CCE-03A63622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D911B0-5404-283E-ED4B-C7CFFF5E55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4D91A9-8199-167A-3E69-071062E35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9E6A2F-906B-C247-A5D7-067524E9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6A746-EF2B-4658-BA0E-4571FA063C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4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1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AF46AF1-09F5-CE2E-F23F-5B8656FD856E}"/>
              </a:ext>
            </a:extLst>
          </p:cNvPr>
          <p:cNvSpPr/>
          <p:nvPr/>
        </p:nvSpPr>
        <p:spPr>
          <a:xfrm>
            <a:off x="1" y="0"/>
            <a:ext cx="12191999" cy="1485900"/>
          </a:xfrm>
          <a:prstGeom prst="roundRect">
            <a:avLst>
              <a:gd name="adj" fmla="val 43590"/>
            </a:avLst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C566A28-8B08-49F9-F67D-4CB2516FBE81}"/>
              </a:ext>
            </a:extLst>
          </p:cNvPr>
          <p:cNvSpPr txBox="1"/>
          <p:nvPr/>
        </p:nvSpPr>
        <p:spPr>
          <a:xfrm>
            <a:off x="5182930" y="243468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bg1"/>
                </a:solidFill>
              </a:rPr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598515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AFFB04D-7963-57B7-B7FE-25DFB9FADCC4}"/>
              </a:ext>
            </a:extLst>
          </p:cNvPr>
          <p:cNvSpPr txBox="1"/>
          <p:nvPr/>
        </p:nvSpPr>
        <p:spPr>
          <a:xfrm>
            <a:off x="4578628" y="313661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見出しタイトル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D69B365-54BF-0587-E899-07613D198145}"/>
              </a:ext>
            </a:extLst>
          </p:cNvPr>
          <p:cNvSpPr txBox="1"/>
          <p:nvPr/>
        </p:nvSpPr>
        <p:spPr>
          <a:xfrm>
            <a:off x="1580652" y="2567970"/>
            <a:ext cx="9380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b="1" i="1" dirty="0">
                <a:solidFill>
                  <a:schemeClr val="bg1"/>
                </a:solidFill>
                <a:latin typeface="Britannic Bold" panose="020B0903060703020204" pitchFamily="34" charset="0"/>
              </a:rPr>
              <a:t>5</a:t>
            </a:r>
            <a:endParaRPr kumimoji="1" lang="ja-JP" altLang="en-US" sz="9600" b="1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05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605963-D010-A616-CF60-719834CF3B22}"/>
              </a:ext>
            </a:extLst>
          </p:cNvPr>
          <p:cNvSpPr txBox="1"/>
          <p:nvPr/>
        </p:nvSpPr>
        <p:spPr>
          <a:xfrm>
            <a:off x="493593" y="211355"/>
            <a:ext cx="1415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/>
              <a:t>見出し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9A017E-9A21-E6A0-1A10-753BBF15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4314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AFFB04D-7963-57B7-B7FE-25DFB9FADCC4}"/>
              </a:ext>
            </a:extLst>
          </p:cNvPr>
          <p:cNvSpPr txBox="1"/>
          <p:nvPr/>
        </p:nvSpPr>
        <p:spPr>
          <a:xfrm>
            <a:off x="4578628" y="313661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見出しタイトル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D69B365-54BF-0587-E899-07613D198145}"/>
              </a:ext>
            </a:extLst>
          </p:cNvPr>
          <p:cNvSpPr txBox="1"/>
          <p:nvPr/>
        </p:nvSpPr>
        <p:spPr>
          <a:xfrm>
            <a:off x="1580652" y="2567970"/>
            <a:ext cx="9380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b="1" i="1" dirty="0">
                <a:solidFill>
                  <a:schemeClr val="bg1"/>
                </a:solidFill>
                <a:latin typeface="Britannic Bold" panose="020B0903060703020204" pitchFamily="34" charset="0"/>
              </a:rPr>
              <a:t>6</a:t>
            </a:r>
            <a:endParaRPr kumimoji="1" lang="ja-JP" altLang="en-US" sz="9600" b="1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715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605963-D010-A616-CF60-719834CF3B22}"/>
              </a:ext>
            </a:extLst>
          </p:cNvPr>
          <p:cNvSpPr txBox="1"/>
          <p:nvPr/>
        </p:nvSpPr>
        <p:spPr>
          <a:xfrm>
            <a:off x="493593" y="211355"/>
            <a:ext cx="1415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/>
              <a:t>見出し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9A017E-9A21-E6A0-1A10-753BBF15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292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3D1DE73-3D01-697F-54A9-AC738B28B6A4}"/>
              </a:ext>
            </a:extLst>
          </p:cNvPr>
          <p:cNvSpPr/>
          <p:nvPr/>
        </p:nvSpPr>
        <p:spPr>
          <a:xfrm>
            <a:off x="2819400" y="1714500"/>
            <a:ext cx="9372599" cy="3429000"/>
          </a:xfrm>
          <a:prstGeom prst="rect">
            <a:avLst/>
          </a:prstGeom>
          <a:solidFill>
            <a:srgbClr val="D9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BB5FDAF-3801-0E00-44C4-05AC4264C785}"/>
              </a:ext>
            </a:extLst>
          </p:cNvPr>
          <p:cNvSpPr/>
          <p:nvPr/>
        </p:nvSpPr>
        <p:spPr>
          <a:xfrm>
            <a:off x="1276350" y="1714500"/>
            <a:ext cx="2476500" cy="3429000"/>
          </a:xfrm>
          <a:prstGeom prst="rect">
            <a:avLst/>
          </a:prstGeom>
          <a:solidFill>
            <a:srgbClr val="72C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6487A7F5-E537-DCAA-2DE9-35CDB95B0627}"/>
              </a:ext>
            </a:extLst>
          </p:cNvPr>
          <p:cNvSpPr/>
          <p:nvPr/>
        </p:nvSpPr>
        <p:spPr>
          <a:xfrm>
            <a:off x="613227" y="1714500"/>
            <a:ext cx="3139623" cy="3429000"/>
          </a:xfrm>
          <a:prstGeom prst="roundRect">
            <a:avLst>
              <a:gd name="adj" fmla="val 20038"/>
            </a:avLst>
          </a:prstGeom>
          <a:solidFill>
            <a:srgbClr val="72C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AFFB04D-7963-57B7-B7FE-25DFB9FADCC4}"/>
              </a:ext>
            </a:extLst>
          </p:cNvPr>
          <p:cNvSpPr txBox="1"/>
          <p:nvPr/>
        </p:nvSpPr>
        <p:spPr>
          <a:xfrm>
            <a:off x="4578628" y="3136613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配色について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D69B365-54BF-0587-E899-07613D198145}"/>
              </a:ext>
            </a:extLst>
          </p:cNvPr>
          <p:cNvSpPr txBox="1"/>
          <p:nvPr/>
        </p:nvSpPr>
        <p:spPr>
          <a:xfrm>
            <a:off x="1582255" y="2567970"/>
            <a:ext cx="9348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b="1" i="1" dirty="0">
                <a:solidFill>
                  <a:schemeClr val="bg1"/>
                </a:solidFill>
                <a:latin typeface="Britannic Bold" panose="020B0903060703020204" pitchFamily="34" charset="0"/>
              </a:rPr>
              <a:t>1</a:t>
            </a:r>
            <a:endParaRPr kumimoji="1" lang="ja-JP" altLang="en-US" sz="9600" b="1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605963-D010-A616-CF60-719834CF3B22}"/>
              </a:ext>
            </a:extLst>
          </p:cNvPr>
          <p:cNvSpPr txBox="1"/>
          <p:nvPr/>
        </p:nvSpPr>
        <p:spPr>
          <a:xfrm>
            <a:off x="408053" y="213948"/>
            <a:ext cx="2646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配色について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3351BFA-0BC5-FB36-B61E-09C917EB63B0}"/>
              </a:ext>
            </a:extLst>
          </p:cNvPr>
          <p:cNvSpPr/>
          <p:nvPr/>
        </p:nvSpPr>
        <p:spPr>
          <a:xfrm>
            <a:off x="5165540" y="2159254"/>
            <a:ext cx="889849" cy="889849"/>
          </a:xfrm>
          <a:prstGeom prst="rect">
            <a:avLst/>
          </a:prstGeom>
          <a:solidFill>
            <a:srgbClr val="72C2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3E0DF9F-C99B-FE35-BABE-119237AF8B08}"/>
              </a:ext>
            </a:extLst>
          </p:cNvPr>
          <p:cNvSpPr/>
          <p:nvPr/>
        </p:nvSpPr>
        <p:spPr>
          <a:xfrm>
            <a:off x="5917456" y="1977418"/>
            <a:ext cx="308914" cy="308914"/>
          </a:xfrm>
          <a:prstGeom prst="rect">
            <a:avLst/>
          </a:prstGeom>
          <a:solidFill>
            <a:srgbClr val="D9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3F564D5-2C87-6BE9-E13C-FB965E8675CD}"/>
              </a:ext>
            </a:extLst>
          </p:cNvPr>
          <p:cNvSpPr/>
          <p:nvPr/>
        </p:nvSpPr>
        <p:spPr>
          <a:xfrm>
            <a:off x="7480615" y="2179545"/>
            <a:ext cx="889849" cy="889849"/>
          </a:xfrm>
          <a:prstGeom prst="rect">
            <a:avLst/>
          </a:prstGeom>
          <a:solidFill>
            <a:srgbClr val="FDC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1D8C854-54B6-3575-221D-5DB09B6D76E5}"/>
              </a:ext>
            </a:extLst>
          </p:cNvPr>
          <p:cNvSpPr/>
          <p:nvPr/>
        </p:nvSpPr>
        <p:spPr>
          <a:xfrm>
            <a:off x="6287298" y="2168408"/>
            <a:ext cx="889849" cy="889849"/>
          </a:xfrm>
          <a:prstGeom prst="rect">
            <a:avLst/>
          </a:prstGeom>
          <a:solidFill>
            <a:srgbClr val="83D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0C7D2B6-C6BD-DAC0-33DE-2C95FD979816}"/>
              </a:ext>
            </a:extLst>
          </p:cNvPr>
          <p:cNvSpPr/>
          <p:nvPr/>
        </p:nvSpPr>
        <p:spPr>
          <a:xfrm>
            <a:off x="7057996" y="1963524"/>
            <a:ext cx="308914" cy="308914"/>
          </a:xfrm>
          <a:prstGeom prst="rect">
            <a:avLst/>
          </a:prstGeom>
          <a:solidFill>
            <a:srgbClr val="DEF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04A55B8-FD05-A209-C129-824CF7F0B87D}"/>
              </a:ext>
            </a:extLst>
          </p:cNvPr>
          <p:cNvSpPr/>
          <p:nvPr/>
        </p:nvSpPr>
        <p:spPr>
          <a:xfrm>
            <a:off x="9789004" y="2154748"/>
            <a:ext cx="889849" cy="889849"/>
          </a:xfrm>
          <a:prstGeom prst="rect">
            <a:avLst/>
          </a:prstGeom>
          <a:solidFill>
            <a:srgbClr val="F55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F958A52-CC54-B0F3-34A3-8712CBB47581}"/>
              </a:ext>
            </a:extLst>
          </p:cNvPr>
          <p:cNvSpPr/>
          <p:nvPr/>
        </p:nvSpPr>
        <p:spPr>
          <a:xfrm>
            <a:off x="10545067" y="1991665"/>
            <a:ext cx="308914" cy="308914"/>
          </a:xfrm>
          <a:prstGeom prst="rect">
            <a:avLst/>
          </a:prstGeom>
          <a:solidFill>
            <a:srgbClr val="FEF2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B8BFBD48-2F79-1F94-21D3-F8A998D9776C}"/>
              </a:ext>
            </a:extLst>
          </p:cNvPr>
          <p:cNvSpPr/>
          <p:nvPr/>
        </p:nvSpPr>
        <p:spPr>
          <a:xfrm>
            <a:off x="8215431" y="1982354"/>
            <a:ext cx="308914" cy="308914"/>
          </a:xfrm>
          <a:prstGeom prst="rect">
            <a:avLst/>
          </a:prstGeom>
          <a:solidFill>
            <a:srgbClr val="FBF5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41AF666-4013-DFBA-7057-86F876C31E63}"/>
              </a:ext>
            </a:extLst>
          </p:cNvPr>
          <p:cNvSpPr/>
          <p:nvPr/>
        </p:nvSpPr>
        <p:spPr>
          <a:xfrm>
            <a:off x="8629065" y="2159254"/>
            <a:ext cx="889849" cy="889849"/>
          </a:xfrm>
          <a:prstGeom prst="rect">
            <a:avLst/>
          </a:prstGeom>
          <a:solidFill>
            <a:srgbClr val="F68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3520065-05F2-10CD-9782-7A8F6E2C064E}"/>
              </a:ext>
            </a:extLst>
          </p:cNvPr>
          <p:cNvSpPr/>
          <p:nvPr/>
        </p:nvSpPr>
        <p:spPr>
          <a:xfrm>
            <a:off x="9403833" y="1937296"/>
            <a:ext cx="308914" cy="308914"/>
          </a:xfrm>
          <a:prstGeom prst="rect">
            <a:avLst/>
          </a:prstGeom>
          <a:solidFill>
            <a:srgbClr val="FEF2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F0FE9533-A695-0613-872D-614412504059}"/>
              </a:ext>
            </a:extLst>
          </p:cNvPr>
          <p:cNvSpPr/>
          <p:nvPr/>
        </p:nvSpPr>
        <p:spPr>
          <a:xfrm>
            <a:off x="10976037" y="2138773"/>
            <a:ext cx="889849" cy="889849"/>
          </a:xfrm>
          <a:prstGeom prst="rect">
            <a:avLst/>
          </a:prstGeom>
          <a:solidFill>
            <a:srgbClr val="D68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4024A5EE-457F-FBF2-EBB2-279C8BCCE866}"/>
              </a:ext>
            </a:extLst>
          </p:cNvPr>
          <p:cNvSpPr/>
          <p:nvPr/>
        </p:nvSpPr>
        <p:spPr>
          <a:xfrm>
            <a:off x="11771714" y="1932597"/>
            <a:ext cx="308914" cy="308914"/>
          </a:xfrm>
          <a:prstGeom prst="rect">
            <a:avLst/>
          </a:prstGeom>
          <a:solidFill>
            <a:srgbClr val="FCF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3684FDF-DAFD-8FF9-017D-E2F5AA9DB79A}"/>
              </a:ext>
            </a:extLst>
          </p:cNvPr>
          <p:cNvSpPr/>
          <p:nvPr/>
        </p:nvSpPr>
        <p:spPr>
          <a:xfrm>
            <a:off x="3302785" y="2134533"/>
            <a:ext cx="905245" cy="905245"/>
          </a:xfrm>
          <a:prstGeom prst="rect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2AED8976-9290-DFC4-D0E7-A56FE7A69117}"/>
              </a:ext>
            </a:extLst>
          </p:cNvPr>
          <p:cNvSpPr/>
          <p:nvPr/>
        </p:nvSpPr>
        <p:spPr>
          <a:xfrm>
            <a:off x="3982536" y="2006381"/>
            <a:ext cx="314259" cy="314259"/>
          </a:xfrm>
          <a:prstGeom prst="rect">
            <a:avLst/>
          </a:prstGeom>
          <a:solidFill>
            <a:srgbClr val="E2E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スライド番号プレースホルダー 56">
            <a:extLst>
              <a:ext uri="{FF2B5EF4-FFF2-40B4-BE49-F238E27FC236}">
                <a16:creationId xmlns:a16="http://schemas.microsoft.com/office/drawing/2014/main" id="{006F0338-8175-F289-955E-B1B67AB5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DC8A1A-E86B-0BE4-22F8-C6B51F5B418C}"/>
              </a:ext>
            </a:extLst>
          </p:cNvPr>
          <p:cNvSpPr txBox="1"/>
          <p:nvPr/>
        </p:nvSpPr>
        <p:spPr>
          <a:xfrm>
            <a:off x="809863" y="1490688"/>
            <a:ext cx="10658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サブカラーが多いので文字色は必ず黒にすることをおススメします。</a:t>
            </a:r>
            <a:endParaRPr kumimoji="1" lang="en-US" altLang="ja-JP" sz="2400" dirty="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3951408-DD36-E40C-CCB8-EF0E4F8201FB}"/>
              </a:ext>
            </a:extLst>
          </p:cNvPr>
          <p:cNvSpPr/>
          <p:nvPr/>
        </p:nvSpPr>
        <p:spPr>
          <a:xfrm>
            <a:off x="1232184" y="2138332"/>
            <a:ext cx="914112" cy="9141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C52AA55E-83EE-8C48-5264-28F05E2A522E}"/>
              </a:ext>
            </a:extLst>
          </p:cNvPr>
          <p:cNvSpPr/>
          <p:nvPr/>
        </p:nvSpPr>
        <p:spPr>
          <a:xfrm>
            <a:off x="2274349" y="2125666"/>
            <a:ext cx="914112" cy="914112"/>
          </a:xfrm>
          <a:prstGeom prst="rect">
            <a:avLst/>
          </a:prstGeom>
          <a:solidFill>
            <a:srgbClr val="F55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5963090-48C2-B82F-2ACA-CF395F8308A6}"/>
              </a:ext>
            </a:extLst>
          </p:cNvPr>
          <p:cNvSpPr txBox="1"/>
          <p:nvPr/>
        </p:nvSpPr>
        <p:spPr>
          <a:xfrm>
            <a:off x="1374409" y="2454761"/>
            <a:ext cx="787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文字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6759E728-F24A-E9DF-D060-417B201A9192}"/>
              </a:ext>
            </a:extLst>
          </p:cNvPr>
          <p:cNvSpPr txBox="1"/>
          <p:nvPr/>
        </p:nvSpPr>
        <p:spPr>
          <a:xfrm>
            <a:off x="2095239" y="2347225"/>
            <a:ext cx="13043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spc="-200" dirty="0">
                <a:solidFill>
                  <a:schemeClr val="bg1"/>
                </a:solidFill>
              </a:rPr>
              <a:t>アクセント</a:t>
            </a:r>
            <a:endParaRPr kumimoji="1" lang="en-US" altLang="ja-JP" sz="1600" spc="-2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spc="-200" dirty="0">
                <a:solidFill>
                  <a:schemeClr val="bg1"/>
                </a:solidFill>
              </a:rPr>
              <a:t>文字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D70BECF-1D64-4734-B99B-84EFDC36E68D}"/>
              </a:ext>
            </a:extLst>
          </p:cNvPr>
          <p:cNvSpPr txBox="1"/>
          <p:nvPr/>
        </p:nvSpPr>
        <p:spPr>
          <a:xfrm>
            <a:off x="3302705" y="2303596"/>
            <a:ext cx="905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メイン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カラー</a:t>
            </a:r>
          </a:p>
        </p:txBody>
      </p:sp>
      <p:sp>
        <p:nvSpPr>
          <p:cNvPr id="69" name="二等辺三角形 68">
            <a:extLst>
              <a:ext uri="{FF2B5EF4-FFF2-40B4-BE49-F238E27FC236}">
                <a16:creationId xmlns:a16="http://schemas.microsoft.com/office/drawing/2014/main" id="{45C6FAFA-5D5E-B3E1-E207-0C6158F23707}"/>
              </a:ext>
            </a:extLst>
          </p:cNvPr>
          <p:cNvSpPr/>
          <p:nvPr/>
        </p:nvSpPr>
        <p:spPr>
          <a:xfrm rot="5400000">
            <a:off x="889819" y="4001185"/>
            <a:ext cx="369333" cy="318391"/>
          </a:xfrm>
          <a:prstGeom prst="triangle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ABC55AE-68B2-2774-3038-E66BDFBEB068}"/>
              </a:ext>
            </a:extLst>
          </p:cNvPr>
          <p:cNvSpPr txBox="1"/>
          <p:nvPr/>
        </p:nvSpPr>
        <p:spPr>
          <a:xfrm>
            <a:off x="1374409" y="3926001"/>
            <a:ext cx="704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配色のポイント</a:t>
            </a: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3F00CA30-BE41-DEE9-7D96-C92AB2B21CBF}"/>
              </a:ext>
            </a:extLst>
          </p:cNvPr>
          <p:cNvSpPr/>
          <p:nvPr/>
        </p:nvSpPr>
        <p:spPr>
          <a:xfrm>
            <a:off x="1516455" y="4643546"/>
            <a:ext cx="123517" cy="123517"/>
          </a:xfrm>
          <a:prstGeom prst="ellipse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5C4D73E-A1A8-49F8-5F32-6B470A967AC0}"/>
              </a:ext>
            </a:extLst>
          </p:cNvPr>
          <p:cNvSpPr txBox="1"/>
          <p:nvPr/>
        </p:nvSpPr>
        <p:spPr>
          <a:xfrm>
            <a:off x="1639972" y="4474472"/>
            <a:ext cx="7733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サブカラーは、表やグラフで使用すると綺麗です</a:t>
            </a:r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07E1546B-7BDA-C5B6-9CFA-0CCB2B082B77}"/>
              </a:ext>
            </a:extLst>
          </p:cNvPr>
          <p:cNvSpPr/>
          <p:nvPr/>
        </p:nvSpPr>
        <p:spPr>
          <a:xfrm>
            <a:off x="1516455" y="5113006"/>
            <a:ext cx="123517" cy="123517"/>
          </a:xfrm>
          <a:prstGeom prst="ellipse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3FEDA930-98FB-151D-C350-7540107627FC}"/>
              </a:ext>
            </a:extLst>
          </p:cNvPr>
          <p:cNvSpPr txBox="1"/>
          <p:nvPr/>
        </p:nvSpPr>
        <p:spPr>
          <a:xfrm>
            <a:off x="1639972" y="4943932"/>
            <a:ext cx="9384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メインカラーは矢印などの記号や強調バナーの色に</a:t>
            </a:r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C9DB7A8C-9C5E-2858-6AB9-E4C4EDDC3994}"/>
              </a:ext>
            </a:extLst>
          </p:cNvPr>
          <p:cNvSpPr/>
          <p:nvPr/>
        </p:nvSpPr>
        <p:spPr>
          <a:xfrm>
            <a:off x="1516455" y="5591923"/>
            <a:ext cx="123517" cy="123517"/>
          </a:xfrm>
          <a:prstGeom prst="ellipse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2E79B93C-5ECC-26FB-0BFA-514A304A5EC3}"/>
              </a:ext>
            </a:extLst>
          </p:cNvPr>
          <p:cNvSpPr txBox="1"/>
          <p:nvPr/>
        </p:nvSpPr>
        <p:spPr>
          <a:xfrm>
            <a:off x="1639973" y="5422849"/>
            <a:ext cx="7111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アクセントカラーは</a:t>
            </a:r>
            <a:r>
              <a:rPr lang="ja-JP" altLang="en-US" sz="2400" b="1" dirty="0">
                <a:solidFill>
                  <a:srgbClr val="F55665"/>
                </a:solidFill>
              </a:rPr>
              <a:t>本文中の目立たせたい文字</a:t>
            </a:r>
            <a:r>
              <a:rPr lang="ja-JP" altLang="en-US" sz="2400" dirty="0"/>
              <a:t>に使うと効果的です</a:t>
            </a:r>
            <a:r>
              <a:rPr lang="ja-JP" altLang="en-US" sz="1400" dirty="0"/>
              <a:t>（フォントによっては太字と一緒に活用してください）</a:t>
            </a:r>
            <a:endParaRPr kumimoji="1" lang="ja-JP" altLang="en-US" sz="2400" dirty="0"/>
          </a:p>
        </p:txBody>
      </p:sp>
      <p:graphicFrame>
        <p:nvGraphicFramePr>
          <p:cNvPr id="79" name="グラフ 78">
            <a:extLst>
              <a:ext uri="{FF2B5EF4-FFF2-40B4-BE49-F238E27FC236}">
                <a16:creationId xmlns:a16="http://schemas.microsoft.com/office/drawing/2014/main" id="{5789ACD7-CC21-E86E-584E-594638BC3E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1607274"/>
              </p:ext>
            </p:extLst>
          </p:nvPr>
        </p:nvGraphicFramePr>
        <p:xfrm>
          <a:off x="9033136" y="3798674"/>
          <a:ext cx="2738578" cy="2557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E28952-CE2C-55F4-6FAC-DAFC6A42AC88}"/>
              </a:ext>
            </a:extLst>
          </p:cNvPr>
          <p:cNvSpPr txBox="1"/>
          <p:nvPr/>
        </p:nvSpPr>
        <p:spPr>
          <a:xfrm>
            <a:off x="5286193" y="2455477"/>
            <a:ext cx="6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サブ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F547EF-A2C3-2494-7CB3-2F069FBD0B59}"/>
              </a:ext>
            </a:extLst>
          </p:cNvPr>
          <p:cNvSpPr txBox="1"/>
          <p:nvPr/>
        </p:nvSpPr>
        <p:spPr>
          <a:xfrm>
            <a:off x="6437132" y="2455477"/>
            <a:ext cx="6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サブ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E0B095-5B75-9B51-7AEA-6C4DD9D0F56A}"/>
              </a:ext>
            </a:extLst>
          </p:cNvPr>
          <p:cNvSpPr txBox="1"/>
          <p:nvPr/>
        </p:nvSpPr>
        <p:spPr>
          <a:xfrm>
            <a:off x="7588071" y="2455477"/>
            <a:ext cx="6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6F2ADA-0D1E-58DC-0ED6-4CB3707B67F3}"/>
              </a:ext>
            </a:extLst>
          </p:cNvPr>
          <p:cNvSpPr txBox="1"/>
          <p:nvPr/>
        </p:nvSpPr>
        <p:spPr>
          <a:xfrm>
            <a:off x="8739010" y="2455477"/>
            <a:ext cx="6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サブ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2F4726-7557-DC3D-3CF7-EBC45B1F5221}"/>
              </a:ext>
            </a:extLst>
          </p:cNvPr>
          <p:cNvSpPr txBox="1"/>
          <p:nvPr/>
        </p:nvSpPr>
        <p:spPr>
          <a:xfrm>
            <a:off x="9889949" y="2455477"/>
            <a:ext cx="6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38AC3A-032F-A0B5-93EE-DF4BA5D09555}"/>
              </a:ext>
            </a:extLst>
          </p:cNvPr>
          <p:cNvSpPr txBox="1"/>
          <p:nvPr/>
        </p:nvSpPr>
        <p:spPr>
          <a:xfrm>
            <a:off x="11040889" y="2455477"/>
            <a:ext cx="6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サブ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05D06216-F011-13EE-D0DE-2CE2B04422EC}"/>
              </a:ext>
            </a:extLst>
          </p:cNvPr>
          <p:cNvSpPr/>
          <p:nvPr/>
        </p:nvSpPr>
        <p:spPr>
          <a:xfrm>
            <a:off x="4433848" y="3603610"/>
            <a:ext cx="1916762" cy="584775"/>
          </a:xfrm>
          <a:prstGeom prst="roundRect">
            <a:avLst/>
          </a:prstGeom>
          <a:solidFill>
            <a:srgbClr val="E2EF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1ACDD7-35A4-882E-00BF-315D3E453956}"/>
              </a:ext>
            </a:extLst>
          </p:cNvPr>
          <p:cNvSpPr txBox="1"/>
          <p:nvPr/>
        </p:nvSpPr>
        <p:spPr>
          <a:xfrm>
            <a:off x="4420080" y="3713011"/>
            <a:ext cx="1930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004E93"/>
                </a:solidFill>
              </a:rPr>
              <a:t>強調</a:t>
            </a:r>
            <a:r>
              <a:rPr kumimoji="1" lang="en-US" altLang="ja-JP" b="1" dirty="0">
                <a:solidFill>
                  <a:srgbClr val="004E93"/>
                </a:solidFill>
              </a:rPr>
              <a:t>1</a:t>
            </a:r>
            <a:endParaRPr kumimoji="1" lang="ja-JP" altLang="en-US" b="1" dirty="0">
              <a:solidFill>
                <a:srgbClr val="004E93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3ED8D74-C5D8-DAC4-32F6-AF265598DA58}"/>
              </a:ext>
            </a:extLst>
          </p:cNvPr>
          <p:cNvSpPr/>
          <p:nvPr/>
        </p:nvSpPr>
        <p:spPr>
          <a:xfrm>
            <a:off x="6453702" y="3603496"/>
            <a:ext cx="1916762" cy="584775"/>
          </a:xfrm>
          <a:prstGeom prst="roundRect">
            <a:avLst/>
          </a:prstGeom>
          <a:solidFill>
            <a:srgbClr val="004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4FABFA-8813-75FC-1E1F-E995E6D61E6C}"/>
              </a:ext>
            </a:extLst>
          </p:cNvPr>
          <p:cNvSpPr txBox="1"/>
          <p:nvPr/>
        </p:nvSpPr>
        <p:spPr>
          <a:xfrm>
            <a:off x="6439934" y="3712897"/>
            <a:ext cx="1930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強調</a:t>
            </a:r>
            <a:r>
              <a:rPr kumimoji="1" lang="en-US" altLang="ja-JP" b="1" dirty="0">
                <a:solidFill>
                  <a:schemeClr val="bg1"/>
                </a:solidFill>
              </a:rPr>
              <a:t>2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04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AFFB04D-7963-57B7-B7FE-25DFB9FADCC4}"/>
              </a:ext>
            </a:extLst>
          </p:cNvPr>
          <p:cNvSpPr txBox="1"/>
          <p:nvPr/>
        </p:nvSpPr>
        <p:spPr>
          <a:xfrm>
            <a:off x="4578628" y="313661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見出しタイトル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D69B365-54BF-0587-E899-07613D198145}"/>
              </a:ext>
            </a:extLst>
          </p:cNvPr>
          <p:cNvSpPr txBox="1"/>
          <p:nvPr/>
        </p:nvSpPr>
        <p:spPr>
          <a:xfrm>
            <a:off x="1582255" y="2567970"/>
            <a:ext cx="9348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b="1" i="1" dirty="0">
                <a:solidFill>
                  <a:schemeClr val="bg1"/>
                </a:solidFill>
                <a:latin typeface="Britannic Bold" panose="020B0903060703020204" pitchFamily="34" charset="0"/>
              </a:rPr>
              <a:t>2</a:t>
            </a:r>
            <a:endParaRPr kumimoji="1" lang="ja-JP" altLang="en-US" sz="9600" b="1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37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605963-D010-A616-CF60-719834CF3B22}"/>
              </a:ext>
            </a:extLst>
          </p:cNvPr>
          <p:cNvSpPr txBox="1"/>
          <p:nvPr/>
        </p:nvSpPr>
        <p:spPr>
          <a:xfrm>
            <a:off x="493593" y="211355"/>
            <a:ext cx="1415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/>
              <a:t>見出し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9A017E-9A21-E6A0-1A10-753BBF15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944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AFFB04D-7963-57B7-B7FE-25DFB9FADCC4}"/>
              </a:ext>
            </a:extLst>
          </p:cNvPr>
          <p:cNvSpPr txBox="1"/>
          <p:nvPr/>
        </p:nvSpPr>
        <p:spPr>
          <a:xfrm>
            <a:off x="4578628" y="313661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見出しタイトル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D69B365-54BF-0587-E899-07613D198145}"/>
              </a:ext>
            </a:extLst>
          </p:cNvPr>
          <p:cNvSpPr txBox="1"/>
          <p:nvPr/>
        </p:nvSpPr>
        <p:spPr>
          <a:xfrm>
            <a:off x="1582255" y="2567970"/>
            <a:ext cx="9348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b="1" i="1" dirty="0">
                <a:solidFill>
                  <a:schemeClr val="bg1"/>
                </a:solidFill>
                <a:latin typeface="Britannic Bold" panose="020B0903060703020204" pitchFamily="34" charset="0"/>
              </a:rPr>
              <a:t>3</a:t>
            </a:r>
            <a:endParaRPr kumimoji="1" lang="ja-JP" altLang="en-US" sz="9600" b="1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605963-D010-A616-CF60-719834CF3B22}"/>
              </a:ext>
            </a:extLst>
          </p:cNvPr>
          <p:cNvSpPr txBox="1"/>
          <p:nvPr/>
        </p:nvSpPr>
        <p:spPr>
          <a:xfrm>
            <a:off x="493593" y="211355"/>
            <a:ext cx="1415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/>
              <a:t>見出し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9A017E-9A21-E6A0-1A10-753BBF15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88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AFFB04D-7963-57B7-B7FE-25DFB9FADCC4}"/>
              </a:ext>
            </a:extLst>
          </p:cNvPr>
          <p:cNvSpPr txBox="1"/>
          <p:nvPr/>
        </p:nvSpPr>
        <p:spPr>
          <a:xfrm>
            <a:off x="4578628" y="313661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見出しタイトル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D69B365-54BF-0587-E899-07613D198145}"/>
              </a:ext>
            </a:extLst>
          </p:cNvPr>
          <p:cNvSpPr txBox="1"/>
          <p:nvPr/>
        </p:nvSpPr>
        <p:spPr>
          <a:xfrm>
            <a:off x="1582255" y="2567970"/>
            <a:ext cx="9348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600" b="1" i="1" dirty="0">
                <a:solidFill>
                  <a:schemeClr val="bg1"/>
                </a:solidFill>
                <a:latin typeface="Britannic Bold" panose="020B0903060703020204" pitchFamily="34" charset="0"/>
              </a:rPr>
              <a:t>4</a:t>
            </a:r>
            <a:endParaRPr kumimoji="1" lang="ja-JP" altLang="en-US" sz="9600" b="1" i="1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06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605963-D010-A616-CF60-719834CF3B22}"/>
              </a:ext>
            </a:extLst>
          </p:cNvPr>
          <p:cNvSpPr txBox="1"/>
          <p:nvPr/>
        </p:nvSpPr>
        <p:spPr>
          <a:xfrm>
            <a:off x="493593" y="211355"/>
            <a:ext cx="1415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/>
              <a:t>見出し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9A017E-9A21-E6A0-1A10-753BBF15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6A746-EF2B-4658-BA0E-4571FA063CE4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90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116</Words>
  <Application>Microsoft Office PowerPoint</Application>
  <PresentationFormat>ワイド画面</PresentationFormat>
  <Paragraphs>43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游ゴシック</vt:lpstr>
      <vt:lpstr>游ゴシック Light</vt:lpstr>
      <vt:lpstr>Arial</vt:lpstr>
      <vt:lpstr>Britannic Bold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 一美</dc:creator>
  <cp:lastModifiedBy>野村 一美</cp:lastModifiedBy>
  <cp:revision>3</cp:revision>
  <dcterms:created xsi:type="dcterms:W3CDTF">2022-10-26T00:26:57Z</dcterms:created>
  <dcterms:modified xsi:type="dcterms:W3CDTF">2022-11-24T01:38:58Z</dcterms:modified>
</cp:coreProperties>
</file>