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78" r:id="rId2"/>
    <p:sldId id="256" r:id="rId3"/>
    <p:sldId id="263" r:id="rId4"/>
    <p:sldId id="279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F8"/>
    <a:srgbClr val="FFF7FA"/>
    <a:srgbClr val="FFABCD"/>
    <a:srgbClr val="FF0066"/>
    <a:srgbClr val="F1F1F1"/>
    <a:srgbClr val="CCEFFC"/>
    <a:srgbClr val="C9EBFF"/>
    <a:srgbClr val="0DB4F1"/>
    <a:srgbClr val="002464"/>
    <a:srgbClr val="00A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500F0-6A6F-4990-BA6C-B8BDBA70A583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3B957-CF0D-49DE-8D4B-F546921F0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85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3B957-CF0D-49DE-8D4B-F546921F09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49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B5787D-221C-4602-85F4-EC06AE4B3C1C}"/>
              </a:ext>
            </a:extLst>
          </p:cNvPr>
          <p:cNvSpPr/>
          <p:nvPr userDrawn="1"/>
        </p:nvSpPr>
        <p:spPr>
          <a:xfrm>
            <a:off x="1" y="0"/>
            <a:ext cx="4238170" cy="685800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50000">
                <a:srgbClr val="00B0F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831D1F-037D-48F6-B94D-46CEEAB7F15F}"/>
              </a:ext>
            </a:extLst>
          </p:cNvPr>
          <p:cNvSpPr/>
          <p:nvPr userDrawn="1"/>
        </p:nvSpPr>
        <p:spPr>
          <a:xfrm>
            <a:off x="0" y="0"/>
            <a:ext cx="3930065" cy="685799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B0F432C-615A-44C5-BD4A-DECDC469D874}"/>
              </a:ext>
            </a:extLst>
          </p:cNvPr>
          <p:cNvCxnSpPr/>
          <p:nvPr userDrawn="1"/>
        </p:nvCxnSpPr>
        <p:spPr>
          <a:xfrm>
            <a:off x="6705600" y="3149600"/>
            <a:ext cx="5486400" cy="0"/>
          </a:xfrm>
          <a:prstGeom prst="line">
            <a:avLst/>
          </a:prstGeom>
          <a:ln w="38100">
            <a:gradFill flip="none" rotWithShape="1">
              <a:gsLst>
                <a:gs pos="50000">
                  <a:srgbClr val="0DB4F1"/>
                </a:gs>
                <a:gs pos="0">
                  <a:srgbClr val="C9EBFF"/>
                </a:gs>
                <a:gs pos="100000">
                  <a:srgbClr val="002464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05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7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35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4DEC0C3-7924-4A5A-ABF0-3D7335F90227}"/>
              </a:ext>
            </a:extLst>
          </p:cNvPr>
          <p:cNvSpPr/>
          <p:nvPr userDrawn="1"/>
        </p:nvSpPr>
        <p:spPr>
          <a:xfrm>
            <a:off x="0" y="1959431"/>
            <a:ext cx="12192000" cy="123371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5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45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28053" y="6356350"/>
            <a:ext cx="2743200" cy="365125"/>
          </a:xfrm>
        </p:spPr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850046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5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8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77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18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88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2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33A5-FE43-4484-A237-4994D84EF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9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pssk.co.jp/wp-login.php?loggedout=true&amp;wp_lang=jahttp://cpssk.co.jp/wp-login.php?loggedout=true&amp;wp_lang=j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10528300" y="1130300"/>
            <a:ext cx="1752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i="1" dirty="0">
                <a:solidFill>
                  <a:srgbClr val="CCEFF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kumimoji="1" lang="ja-JP" altLang="en-US" sz="15000" i="1" dirty="0">
              <a:solidFill>
                <a:srgbClr val="CCEFFC"/>
              </a:solidFill>
              <a:latin typeface="Cambria Math" panose="020405030504060302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6408" y="3739861"/>
            <a:ext cx="305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3AA"/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健全な水と環境を次世代に引き継ぐ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83626" y="2533918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chemeClr val="bg2">
                    <a:lumMod val="10000"/>
                  </a:schemeClr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PowerPoint</a:t>
            </a:r>
            <a:r>
              <a:rPr lang="ja-JP" altLang="en-US" sz="3200" dirty="0">
                <a:solidFill>
                  <a:schemeClr val="bg2">
                    <a:lumMod val="10000"/>
                  </a:schemeClr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テンプレ</a:t>
            </a:r>
            <a:endParaRPr lang="en-US" altLang="ja-JP" sz="3200" spc="-250" dirty="0">
              <a:solidFill>
                <a:schemeClr val="bg2">
                  <a:lumMod val="10000"/>
                </a:schemeClr>
              </a:solidFill>
              <a:latin typeface="A-OTF 見出ゴMB31 Pr6N MB31" panose="020B0600000000000000" pitchFamily="34" charset="-128"/>
              <a:ea typeface="A-OTF 見出ゴMB31 Pr6N MB31" panose="020B0600000000000000" pitchFamily="34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97713" y="3304579"/>
            <a:ext cx="5322455" cy="1152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① 画像素材・使用している色 　　  　　　　　　　　　　　</a:t>
            </a:r>
            <a:r>
              <a:rPr lang="en-US" altLang="ja-JP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02</a:t>
            </a:r>
          </a:p>
          <a:p>
            <a:pPr algn="r">
              <a:lnSpc>
                <a:spcPts val="3000"/>
              </a:lnSpc>
            </a:pP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② 素材・色の使用例  　　　　　　　　　　　　　　　　　 </a:t>
            </a:r>
            <a:r>
              <a:rPr lang="en-US" altLang="ja-JP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04</a:t>
            </a:r>
          </a:p>
          <a:p>
            <a:pPr algn="r">
              <a:lnSpc>
                <a:spcPts val="2500"/>
              </a:lnSpc>
            </a:pP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　　　</a:t>
            </a:r>
          </a:p>
        </p:txBody>
      </p:sp>
      <p:pic>
        <p:nvPicPr>
          <p:cNvPr id="4" name="図 3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4458B42A-76EE-4A71-8BEC-DD1089E45A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236" y="2998372"/>
            <a:ext cx="1943591" cy="532585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E611956-7F62-4471-911B-1EA039DE7516}"/>
              </a:ext>
            </a:extLst>
          </p:cNvPr>
          <p:cNvCxnSpPr/>
          <p:nvPr/>
        </p:nvCxnSpPr>
        <p:spPr>
          <a:xfrm>
            <a:off x="9156938" y="3580999"/>
            <a:ext cx="229019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4BD06E3-C37A-4A5A-A823-3ADA5A247003}"/>
              </a:ext>
            </a:extLst>
          </p:cNvPr>
          <p:cNvCxnSpPr>
            <a:cxnSpLocks/>
          </p:cNvCxnSpPr>
          <p:nvPr/>
        </p:nvCxnSpPr>
        <p:spPr>
          <a:xfrm>
            <a:off x="8506437" y="3942665"/>
            <a:ext cx="2940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72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235207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chemeClr val="bg1"/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① </a:t>
            </a:r>
            <a:r>
              <a:rPr lang="ja-JP" altLang="en-US" sz="2800" spc="-200" dirty="0">
                <a:solidFill>
                  <a:schemeClr val="bg1"/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画像素材・使用している色</a:t>
            </a:r>
            <a:endParaRPr kumimoji="1" lang="ja-JP" altLang="en-US" sz="2800" spc="-200" dirty="0">
              <a:solidFill>
                <a:schemeClr val="bg1"/>
              </a:solidFill>
              <a:latin typeface="A-OTF 見出ゴMB31 Pr6N MB31" panose="020B0600000000000000" pitchFamily="34" charset="-128"/>
              <a:ea typeface="A-OTF 見出ゴMB31 Pr6N MB31" panose="020B0600000000000000" pitchFamily="34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901224" y="3747781"/>
            <a:ext cx="4389553" cy="706918"/>
            <a:chOff x="3006748" y="3747781"/>
            <a:chExt cx="4389553" cy="70691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006748" y="3747781"/>
              <a:ext cx="4210017" cy="307777"/>
              <a:chOff x="2772265" y="3718753"/>
              <a:chExt cx="4210017" cy="307777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3027353" y="3718753"/>
                <a:ext cx="3954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bg2">
                        <a:lumMod val="10000"/>
                      </a:schemeClr>
                    </a:solidFill>
                    <a:latin typeface="A-OTF UD新ゴ Pr6N L" panose="020B0300000000000000" pitchFamily="34" charset="-128"/>
                    <a:ea typeface="A-OTF UD新ゴ Pr6N L" panose="020B0300000000000000" pitchFamily="34" charset="-128"/>
                  </a:rPr>
                  <a:t>次のページの画像素材は自由にご利用ください</a:t>
                </a:r>
              </a:p>
            </p:txBody>
          </p:sp>
          <p:sp>
            <p:nvSpPr>
              <p:cNvPr id="7" name="円/楕円 6"/>
              <p:cNvSpPr/>
              <p:nvPr/>
            </p:nvSpPr>
            <p:spPr>
              <a:xfrm>
                <a:off x="2772265" y="3762474"/>
                <a:ext cx="220334" cy="220334"/>
              </a:xfrm>
              <a:prstGeom prst="ellipse">
                <a:avLst/>
              </a:prstGeom>
              <a:gradFill flip="none" rotWithShape="1">
                <a:gsLst>
                  <a:gs pos="0">
                    <a:srgbClr val="002060"/>
                  </a:gs>
                  <a:gs pos="100000">
                    <a:srgbClr val="CCECFF"/>
                  </a:gs>
                  <a:gs pos="50000">
                    <a:srgbClr val="00B0F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3006748" y="4146922"/>
              <a:ext cx="4389553" cy="307777"/>
              <a:chOff x="2765011" y="4117894"/>
              <a:chExt cx="4389553" cy="307777"/>
            </a:xfrm>
          </p:grpSpPr>
          <p:sp>
            <p:nvSpPr>
              <p:cNvPr id="8" name="テキスト ボックス 7"/>
              <p:cNvSpPr txBox="1"/>
              <p:nvPr/>
            </p:nvSpPr>
            <p:spPr>
              <a:xfrm>
                <a:off x="3020099" y="4117894"/>
                <a:ext cx="41344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bg2">
                        <a:lumMod val="10000"/>
                      </a:schemeClr>
                    </a:solidFill>
                    <a:latin typeface="A-OTF UD新ゴ Pr6N L" panose="020B0300000000000000" pitchFamily="34" charset="-128"/>
                    <a:ea typeface="A-OTF UD新ゴ Pr6N L" panose="020B0300000000000000" pitchFamily="34" charset="-128"/>
                  </a:rPr>
                  <a:t>使用している色で全ページ統一するときれいです</a:t>
                </a:r>
              </a:p>
            </p:txBody>
          </p:sp>
          <p:sp>
            <p:nvSpPr>
              <p:cNvPr id="9" name="円/楕円 8"/>
              <p:cNvSpPr/>
              <p:nvPr/>
            </p:nvSpPr>
            <p:spPr>
              <a:xfrm>
                <a:off x="2765011" y="4161615"/>
                <a:ext cx="220334" cy="220334"/>
              </a:xfrm>
              <a:prstGeom prst="ellipse">
                <a:avLst/>
              </a:prstGeom>
              <a:gradFill flip="none" rotWithShape="1">
                <a:gsLst>
                  <a:gs pos="0">
                    <a:srgbClr val="002060"/>
                  </a:gs>
                  <a:gs pos="100000">
                    <a:srgbClr val="CCECFF"/>
                  </a:gs>
                  <a:gs pos="50000">
                    <a:srgbClr val="00B0F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131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円/楕円 6"/>
          <p:cNvSpPr/>
          <p:nvPr/>
        </p:nvSpPr>
        <p:spPr>
          <a:xfrm>
            <a:off x="1304264" y="2600587"/>
            <a:ext cx="220334" cy="220334"/>
          </a:xfrm>
          <a:prstGeom prst="ellipse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5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F87C76-8226-4231-9886-C0044E674163}"/>
              </a:ext>
            </a:extLst>
          </p:cNvPr>
          <p:cNvSpPr txBox="1"/>
          <p:nvPr/>
        </p:nvSpPr>
        <p:spPr>
          <a:xfrm>
            <a:off x="547645" y="203567"/>
            <a:ext cx="459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spc="-200" dirty="0">
                <a:solidFill>
                  <a:schemeClr val="bg1"/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① 画像素材・使用している色</a:t>
            </a:r>
            <a:endParaRPr kumimoji="1" lang="ja-JP" altLang="en-US" sz="2800" spc="-200" dirty="0">
              <a:solidFill>
                <a:schemeClr val="bg1"/>
              </a:solidFill>
              <a:latin typeface="A-OTF 見出ゴMB31 Pr6N MB31" panose="020B0600000000000000" pitchFamily="34" charset="-128"/>
              <a:ea typeface="A-OTF 見出ゴMB31 Pr6N MB31" panose="020B0600000000000000" pitchFamily="34" charset="-128"/>
            </a:endParaRPr>
          </a:p>
        </p:txBody>
      </p:sp>
      <p:sp>
        <p:nvSpPr>
          <p:cNvPr id="15" name="星 4 13">
            <a:extLst>
              <a:ext uri="{FF2B5EF4-FFF2-40B4-BE49-F238E27FC236}">
                <a16:creationId xmlns:a16="http://schemas.microsoft.com/office/drawing/2014/main" id="{A21007C0-6EE5-4683-A6BE-79799438A5B2}"/>
              </a:ext>
            </a:extLst>
          </p:cNvPr>
          <p:cNvSpPr/>
          <p:nvPr/>
        </p:nvSpPr>
        <p:spPr>
          <a:xfrm>
            <a:off x="1260099" y="3470352"/>
            <a:ext cx="302987" cy="302987"/>
          </a:xfrm>
          <a:prstGeom prst="star4">
            <a:avLst>
              <a:gd name="adj" fmla="val 16998"/>
            </a:avLst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4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184BCC-7938-47A9-AFCC-4062B6ECC6A3}"/>
              </a:ext>
            </a:extLst>
          </p:cNvPr>
          <p:cNvSpPr/>
          <p:nvPr/>
        </p:nvSpPr>
        <p:spPr>
          <a:xfrm>
            <a:off x="7348756" y="2600587"/>
            <a:ext cx="1115736" cy="1115736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FE770EC-5647-43E5-A24B-8A21E2C4DF88}"/>
              </a:ext>
            </a:extLst>
          </p:cNvPr>
          <p:cNvSpPr txBox="1"/>
          <p:nvPr/>
        </p:nvSpPr>
        <p:spPr>
          <a:xfrm>
            <a:off x="7537773" y="3004566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文字色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1F4A2B3-BF44-43F8-97BA-3CF6D7123610}"/>
              </a:ext>
            </a:extLst>
          </p:cNvPr>
          <p:cNvSpPr/>
          <p:nvPr/>
        </p:nvSpPr>
        <p:spPr>
          <a:xfrm>
            <a:off x="8591725" y="2600587"/>
            <a:ext cx="1115736" cy="111573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16FD90-1BF8-49CC-94AF-47193557E182}"/>
              </a:ext>
            </a:extLst>
          </p:cNvPr>
          <p:cNvSpPr txBox="1"/>
          <p:nvPr/>
        </p:nvSpPr>
        <p:spPr>
          <a:xfrm>
            <a:off x="8780742" y="2912287"/>
            <a:ext cx="737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メイン</a:t>
            </a:r>
            <a:endParaRPr kumimoji="1" lang="en-US" altLang="ja-JP" sz="1400" b="1" dirty="0">
              <a:solidFill>
                <a:schemeClr val="bg1"/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カラー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2C27C1-3160-4E2E-B904-B89C6828D930}"/>
              </a:ext>
            </a:extLst>
          </p:cNvPr>
          <p:cNvSpPr/>
          <p:nvPr/>
        </p:nvSpPr>
        <p:spPr>
          <a:xfrm>
            <a:off x="9834694" y="2600587"/>
            <a:ext cx="1115736" cy="111573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C4C649-FC7A-43F4-829F-E125EEB3843C}"/>
              </a:ext>
            </a:extLst>
          </p:cNvPr>
          <p:cNvSpPr txBox="1"/>
          <p:nvPr/>
        </p:nvSpPr>
        <p:spPr>
          <a:xfrm>
            <a:off x="9844037" y="2912287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アクセント</a:t>
            </a:r>
            <a:endParaRPr kumimoji="1" lang="en-US" altLang="ja-JP" sz="1400" b="1" dirty="0">
              <a:solidFill>
                <a:schemeClr val="bg1"/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カラー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062E3CF-5517-4F11-9AEE-0F8A0F4E6E65}"/>
              </a:ext>
            </a:extLst>
          </p:cNvPr>
          <p:cNvSpPr/>
          <p:nvPr/>
        </p:nvSpPr>
        <p:spPr>
          <a:xfrm>
            <a:off x="7348756" y="3907991"/>
            <a:ext cx="1115736" cy="1115736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6">
            <a:extLst>
              <a:ext uri="{FF2B5EF4-FFF2-40B4-BE49-F238E27FC236}">
                <a16:creationId xmlns:a16="http://schemas.microsoft.com/office/drawing/2014/main" id="{92C816B4-2688-411D-A219-89B7634F28F7}"/>
              </a:ext>
            </a:extLst>
          </p:cNvPr>
          <p:cNvSpPr/>
          <p:nvPr/>
        </p:nvSpPr>
        <p:spPr>
          <a:xfrm>
            <a:off x="8591725" y="3907990"/>
            <a:ext cx="1115736" cy="1115736"/>
          </a:xfrm>
          <a:prstGeom prst="roundRect">
            <a:avLst>
              <a:gd name="adj" fmla="val 0"/>
            </a:avLst>
          </a:prstGeom>
          <a:solidFill>
            <a:srgbClr val="EB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6">
            <a:extLst>
              <a:ext uri="{FF2B5EF4-FFF2-40B4-BE49-F238E27FC236}">
                <a16:creationId xmlns:a16="http://schemas.microsoft.com/office/drawing/2014/main" id="{51282F66-E093-4D25-A848-2EEF7C196C16}"/>
              </a:ext>
            </a:extLst>
          </p:cNvPr>
          <p:cNvSpPr/>
          <p:nvPr/>
        </p:nvSpPr>
        <p:spPr>
          <a:xfrm>
            <a:off x="9844037" y="3907990"/>
            <a:ext cx="1115736" cy="1115736"/>
          </a:xfrm>
          <a:prstGeom prst="roundRect">
            <a:avLst>
              <a:gd name="adj" fmla="val 0"/>
            </a:avLst>
          </a:prstGeom>
          <a:solidFill>
            <a:srgbClr val="FFF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B01372DB-BE29-4E13-8161-ADD4C615FD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570" y="4422770"/>
            <a:ext cx="1183540" cy="386675"/>
          </a:xfrm>
          <a:prstGeom prst="rect">
            <a:avLst/>
          </a:prstGeom>
        </p:spPr>
      </p:pic>
      <p:sp>
        <p:nvSpPr>
          <p:cNvPr id="27" name="スライド番号プレースホルダー 26">
            <a:extLst>
              <a:ext uri="{FF2B5EF4-FFF2-40B4-BE49-F238E27FC236}">
                <a16:creationId xmlns:a16="http://schemas.microsoft.com/office/drawing/2014/main" id="{F072C78F-4A9C-45EA-9536-5F4FDC380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01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336545" y="2352078"/>
            <a:ext cx="3518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>
                <a:solidFill>
                  <a:schemeClr val="bg1"/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② 素材・色の使用例</a:t>
            </a:r>
            <a:endParaRPr kumimoji="1" lang="ja-JP" altLang="en-US" sz="2800" spc="-200" dirty="0">
              <a:solidFill>
                <a:schemeClr val="bg1"/>
              </a:solidFill>
              <a:latin typeface="A-OTF 見出ゴMB31 Pr6N MB31" panose="020B0600000000000000" pitchFamily="34" charset="-128"/>
              <a:ea typeface="A-OTF 見出ゴMB31 Pr6N MB31" panose="020B0600000000000000" pitchFamily="34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006748" y="3747781"/>
            <a:ext cx="5466771" cy="706918"/>
            <a:chOff x="3006748" y="3747781"/>
            <a:chExt cx="5466771" cy="70691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006748" y="3747781"/>
              <a:ext cx="5466771" cy="307777"/>
              <a:chOff x="2772265" y="3718753"/>
              <a:chExt cx="5466771" cy="307777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3027353" y="3718753"/>
                <a:ext cx="52116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bg2">
                        <a:lumMod val="10000"/>
                      </a:schemeClr>
                    </a:solidFill>
                    <a:latin typeface="A-OTF UD新ゴ Pr6N L" panose="020B0300000000000000" pitchFamily="34" charset="-128"/>
                    <a:ea typeface="A-OTF UD新ゴ Pr6N L" panose="020B0300000000000000" pitchFamily="34" charset="-128"/>
                  </a:rPr>
                  <a:t>アクセントカラーの多用は見にくくなるので注意してください</a:t>
                </a:r>
              </a:p>
            </p:txBody>
          </p:sp>
          <p:sp>
            <p:nvSpPr>
              <p:cNvPr id="7" name="円/楕円 6"/>
              <p:cNvSpPr/>
              <p:nvPr/>
            </p:nvSpPr>
            <p:spPr>
              <a:xfrm>
                <a:off x="2772265" y="3762474"/>
                <a:ext cx="220334" cy="220334"/>
              </a:xfrm>
              <a:prstGeom prst="ellipse">
                <a:avLst/>
              </a:prstGeom>
              <a:gradFill flip="none" rotWithShape="1">
                <a:gsLst>
                  <a:gs pos="0">
                    <a:srgbClr val="002060"/>
                  </a:gs>
                  <a:gs pos="100000">
                    <a:srgbClr val="CCECFF"/>
                  </a:gs>
                  <a:gs pos="50000">
                    <a:srgbClr val="00B0F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3006748" y="4146922"/>
              <a:ext cx="3850944" cy="307777"/>
              <a:chOff x="2765011" y="4117894"/>
              <a:chExt cx="3850944" cy="307777"/>
            </a:xfrm>
          </p:grpSpPr>
          <p:sp>
            <p:nvSpPr>
              <p:cNvPr id="8" name="テキスト ボックス 7"/>
              <p:cNvSpPr txBox="1"/>
              <p:nvPr/>
            </p:nvSpPr>
            <p:spPr>
              <a:xfrm>
                <a:off x="3020099" y="4117894"/>
                <a:ext cx="3595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bg2">
                        <a:lumMod val="10000"/>
                      </a:schemeClr>
                    </a:solidFill>
                    <a:latin typeface="A-OTF UD新ゴ Pr6N L" panose="020B0300000000000000" pitchFamily="34" charset="-128"/>
                    <a:ea typeface="A-OTF UD新ゴ Pr6N L" panose="020B0300000000000000" pitchFamily="34" charset="-128"/>
                  </a:rPr>
                  <a:t>読みやすい資料には適度な余白も大事です</a:t>
                </a:r>
                <a:endParaRPr kumimoji="1" lang="ja-JP" altLang="en-US" sz="1400" dirty="0">
                  <a:solidFill>
                    <a:schemeClr val="bg2">
                      <a:lumMod val="10000"/>
                    </a:schemeClr>
                  </a:solidFill>
                  <a:latin typeface="A-OTF UD新ゴ Pr6N L" panose="020B0300000000000000" pitchFamily="34" charset="-128"/>
                  <a:ea typeface="A-OTF UD新ゴ Pr6N L" panose="020B0300000000000000" pitchFamily="34" charset="-128"/>
                </a:endParaRPr>
              </a:p>
            </p:txBody>
          </p:sp>
          <p:sp>
            <p:nvSpPr>
              <p:cNvPr id="9" name="円/楕円 8"/>
              <p:cNvSpPr/>
              <p:nvPr/>
            </p:nvSpPr>
            <p:spPr>
              <a:xfrm>
                <a:off x="2765011" y="4161615"/>
                <a:ext cx="220334" cy="220334"/>
              </a:xfrm>
              <a:prstGeom prst="ellipse">
                <a:avLst/>
              </a:prstGeom>
              <a:gradFill flip="none" rotWithShape="1">
                <a:gsLst>
                  <a:gs pos="0">
                    <a:srgbClr val="002060"/>
                  </a:gs>
                  <a:gs pos="100000">
                    <a:srgbClr val="CCECFF"/>
                  </a:gs>
                  <a:gs pos="50000">
                    <a:srgbClr val="00B0F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893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6">
            <a:extLst>
              <a:ext uri="{FF2B5EF4-FFF2-40B4-BE49-F238E27FC236}">
                <a16:creationId xmlns:a16="http://schemas.microsoft.com/office/drawing/2014/main" id="{556BC4D8-E094-486B-9B37-D0CABD488C19}"/>
              </a:ext>
            </a:extLst>
          </p:cNvPr>
          <p:cNvSpPr/>
          <p:nvPr/>
        </p:nvSpPr>
        <p:spPr>
          <a:xfrm>
            <a:off x="5365916" y="2382049"/>
            <a:ext cx="5836330" cy="729247"/>
          </a:xfrm>
          <a:prstGeom prst="roundRect">
            <a:avLst>
              <a:gd name="adj" fmla="val 0"/>
            </a:avLst>
          </a:prstGeom>
          <a:solidFill>
            <a:srgbClr val="EB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6">
            <a:extLst>
              <a:ext uri="{FF2B5EF4-FFF2-40B4-BE49-F238E27FC236}">
                <a16:creationId xmlns:a16="http://schemas.microsoft.com/office/drawing/2014/main" id="{125902A8-3931-4C01-8249-A109A3D18396}"/>
              </a:ext>
            </a:extLst>
          </p:cNvPr>
          <p:cNvSpPr/>
          <p:nvPr/>
        </p:nvSpPr>
        <p:spPr>
          <a:xfrm>
            <a:off x="5428622" y="5631456"/>
            <a:ext cx="5836330" cy="850403"/>
          </a:xfrm>
          <a:prstGeom prst="roundRect">
            <a:avLst>
              <a:gd name="adj" fmla="val 0"/>
            </a:avLst>
          </a:prstGeom>
          <a:solidFill>
            <a:srgbClr val="EB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7645" y="203567"/>
            <a:ext cx="3518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② 素材・色の使用例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9722" t="15938" r="28577" b="6042"/>
          <a:stretch/>
        </p:blipFill>
        <p:spPr>
          <a:xfrm>
            <a:off x="716589" y="1281209"/>
            <a:ext cx="3911993" cy="5200650"/>
          </a:xfrm>
          <a:prstGeom prst="rect">
            <a:avLst/>
          </a:prstGeom>
        </p:spPr>
      </p:pic>
      <p:sp>
        <p:nvSpPr>
          <p:cNvPr id="5" name="テキスト ボックス 4">
            <a:hlinkClick r:id="rId3"/>
          </p:cNvPr>
          <p:cNvSpPr txBox="1"/>
          <p:nvPr/>
        </p:nvSpPr>
        <p:spPr>
          <a:xfrm>
            <a:off x="5335124" y="173471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  <a:hlinkClick r:id="rId3"/>
              </a:rPr>
              <a:t>http://</a:t>
            </a:r>
            <a:endParaRPr kumimoji="1" lang="ja-JP" altLang="en-US" sz="1400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35124" y="1309382"/>
            <a:ext cx="6135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下記の</a:t>
            </a:r>
            <a:r>
              <a:rPr kumimoji="1" lang="en-US" altLang="ja-JP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URL</a:t>
            </a:r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から</a:t>
            </a:r>
            <a:r>
              <a:rPr kumimoji="1" lang="en-US" altLang="ja-JP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WordPress(</a:t>
            </a:r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管理画面</a:t>
            </a:r>
            <a:r>
              <a:rPr kumimoji="1" lang="en-US" altLang="ja-JP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)</a:t>
            </a:r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のログイン画面にアクセスします。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35124" y="3338521"/>
            <a:ext cx="5929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ユーザー名とパスワードを入力して管理画面にログインしてください。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24814" y="5929654"/>
            <a:ext cx="5461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※</a:t>
            </a:r>
            <a:r>
              <a:rPr kumimoji="1"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 </a:t>
            </a:r>
            <a:r>
              <a:rPr lang="ja-JP" altLang="en-US" sz="1200" dirty="0">
                <a:solidFill>
                  <a:srgbClr val="FF0066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同時ログインは禁止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です。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  <a:p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　 私の</a:t>
            </a:r>
            <a:r>
              <a:rPr kumimoji="1"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不在時以外で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ログインすることはやめてください。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</p:txBody>
      </p:sp>
      <p:sp>
        <p:nvSpPr>
          <p:cNvPr id="3" name="星 4 2"/>
          <p:cNvSpPr/>
          <p:nvPr/>
        </p:nvSpPr>
        <p:spPr>
          <a:xfrm>
            <a:off x="5062929" y="1284544"/>
            <a:ext cx="302987" cy="302987"/>
          </a:xfrm>
          <a:prstGeom prst="star4">
            <a:avLst>
              <a:gd name="adj" fmla="val 16998"/>
            </a:avLst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4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4 13"/>
          <p:cNvSpPr/>
          <p:nvPr/>
        </p:nvSpPr>
        <p:spPr>
          <a:xfrm>
            <a:off x="5062929" y="3308267"/>
            <a:ext cx="302987" cy="302987"/>
          </a:xfrm>
          <a:prstGeom prst="star4">
            <a:avLst>
              <a:gd name="adj" fmla="val 16998"/>
            </a:avLst>
          </a:prstGeom>
          <a:gradFill flip="none" rotWithShape="1">
            <a:gsLst>
              <a:gs pos="0">
                <a:srgbClr val="002060"/>
              </a:gs>
              <a:gs pos="100000">
                <a:srgbClr val="CCECFF"/>
              </a:gs>
              <a:gs pos="4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5428622" y="3803653"/>
            <a:ext cx="5820228" cy="1296854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01414" y="3983686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AAA</a:t>
            </a:r>
            <a:endParaRPr kumimoji="1" lang="ja-JP" altLang="en-US" sz="1400" b="1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78623" y="4564711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err="1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abcdabcd</a:t>
            </a:r>
            <a:endParaRPr kumimoji="1" lang="ja-JP" altLang="en-US" sz="1400" b="1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6085667" y="3962314"/>
            <a:ext cx="1203960" cy="350520"/>
            <a:chOff x="5196840" y="3208020"/>
            <a:chExt cx="1203960" cy="350520"/>
          </a:xfrm>
        </p:grpSpPr>
        <p:sp>
          <p:nvSpPr>
            <p:cNvPr id="16" name="角丸四角形 15"/>
            <p:cNvSpPr/>
            <p:nvPr/>
          </p:nvSpPr>
          <p:spPr>
            <a:xfrm>
              <a:off x="5196840" y="3208020"/>
              <a:ext cx="1203960" cy="350520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245624" y="3246037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A-OTF UD新ゴ Pr6N L" panose="020B0300000000000000" pitchFamily="34" charset="-128"/>
                  <a:ea typeface="A-OTF UD新ゴ Pr6N L" panose="020B0300000000000000" pitchFamily="34" charset="-128"/>
                </a:rPr>
                <a:t>ユーザー名</a:t>
              </a: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6076142" y="4543339"/>
            <a:ext cx="1203960" cy="350520"/>
            <a:chOff x="5196840" y="3208020"/>
            <a:chExt cx="1203960" cy="350520"/>
          </a:xfrm>
        </p:grpSpPr>
        <p:sp>
          <p:nvSpPr>
            <p:cNvPr id="19" name="角丸四角形 18"/>
            <p:cNvSpPr/>
            <p:nvPr/>
          </p:nvSpPr>
          <p:spPr>
            <a:xfrm>
              <a:off x="5196840" y="3208020"/>
              <a:ext cx="1203960" cy="350520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245624" y="3246037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A-OTF UD新ゴ Pr6N L" panose="020B0300000000000000" pitchFamily="34" charset="-128"/>
                  <a:ea typeface="A-OTF UD新ゴ Pr6N L" panose="020B0300000000000000" pitchFamily="34" charset="-128"/>
                </a:rPr>
                <a:t>パスワード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724814" y="2644258"/>
            <a:ext cx="5055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※</a:t>
            </a:r>
            <a:r>
              <a:rPr kumimoji="1"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 </a:t>
            </a:r>
            <a:r>
              <a:rPr lang="en-US" altLang="ja-JP" sz="1200" dirty="0">
                <a:solidFill>
                  <a:srgbClr val="FF0066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Internet</a:t>
            </a:r>
            <a:r>
              <a:rPr lang="ja-JP" altLang="en-US" sz="1200" dirty="0">
                <a:solidFill>
                  <a:srgbClr val="FF0066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 </a:t>
            </a:r>
            <a:r>
              <a:rPr lang="en-US" altLang="ja-JP" sz="1200" dirty="0">
                <a:solidFill>
                  <a:srgbClr val="FF0066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Explorer</a:t>
            </a:r>
            <a:r>
              <a:rPr lang="ja-JP" altLang="en-US" sz="1200" dirty="0">
                <a:solidFill>
                  <a:srgbClr val="FF0066"/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は使わない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でください。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  <a:p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Chrome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か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Edge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A-OTF UD新ゴ Pr6N L" panose="020B0300000000000000" pitchFamily="34" charset="-128"/>
                <a:ea typeface="A-OTF UD新ゴ Pr6N L" panose="020B0300000000000000" pitchFamily="34" charset="-128"/>
              </a:rPr>
              <a:t>がおすすめです。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A-OTF UD新ゴ Pr6N L" panose="020B0300000000000000" pitchFamily="34" charset="-128"/>
              <a:ea typeface="A-OTF UD新ゴ Pr6N L" panose="020B0300000000000000" pitchFamily="34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3A5-FE43-4484-A237-4994D84EFB7C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98C445F3-D7E7-4C55-B146-96002144CC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929" y="5452440"/>
            <a:ext cx="1183540" cy="38667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58D062F-3D3F-4F22-9F0F-4F0385180D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929" y="2215105"/>
            <a:ext cx="1183540" cy="38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2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3637</TotalTime>
  <Words>181</Words>
  <Application>Microsoft Office PowerPoint</Application>
  <PresentationFormat>ワイド画面</PresentationFormat>
  <Paragraphs>33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A-OTF UD新ゴ Pr6N L</vt:lpstr>
      <vt:lpstr>A-OTF 見出ゴMB31 Pr6N MB31</vt:lpstr>
      <vt:lpstr>游ゴシック</vt:lpstr>
      <vt:lpstr>游ゴシック Light</vt:lpstr>
      <vt:lpstr>Arial</vt:lpstr>
      <vt:lpstr>Calibri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 一美</dc:creator>
  <cp:lastModifiedBy>野村 一美</cp:lastModifiedBy>
  <cp:revision>141</cp:revision>
  <dcterms:created xsi:type="dcterms:W3CDTF">2020-07-01T04:15:04Z</dcterms:created>
  <dcterms:modified xsi:type="dcterms:W3CDTF">2022-03-02T03:40:03Z</dcterms:modified>
</cp:coreProperties>
</file>